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9"/>
  </p:notesMasterIdLst>
  <p:handoutMasterIdLst>
    <p:handoutMasterId r:id="rId50"/>
  </p:handout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58"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www.astaqauliyah.com</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ADA4C0-C5E1-4CEB-AD67-1DAC63FE71BF}" type="datetimeFigureOut">
              <a:rPr lang="en-US" smtClean="0"/>
              <a:t>4/27/2008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BE66DE5-D0B6-4623-9318-1CD6834F8083}" type="slidenum">
              <a:rPr lang="en-US" smtClean="0"/>
              <a:t>‹#›</a:t>
            </a:fld>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www.astaqauliyah.com</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15A443-ACFE-482C-9AFE-65D3342EDEB9}" type="datetimeFigureOut">
              <a:rPr lang="en-US" smtClean="0"/>
              <a:t>4/27/2008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35EF37-CC8A-4503-B5F7-44588F7FE4C9}" type="slidenum">
              <a:rPr lang="en-US" smtClean="0"/>
              <a:t>‹#›</a:t>
            </a:fld>
            <a:endParaRPr lang="en-US"/>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35EF37-CC8A-4503-B5F7-44588F7FE4C9}" type="slidenum">
              <a:rPr lang="en-US" smtClean="0"/>
              <a:t>1</a:t>
            </a:fld>
            <a:endParaRPr lang="en-US"/>
          </a:p>
        </p:txBody>
      </p:sp>
      <p:sp>
        <p:nvSpPr>
          <p:cNvPr id="5" name="Header Placeholder 4"/>
          <p:cNvSpPr>
            <a:spLocks noGrp="1"/>
          </p:cNvSpPr>
          <p:nvPr>
            <p:ph type="hdr" sz="quarter" idx="11"/>
          </p:nvPr>
        </p:nvSpPr>
        <p:spPr/>
        <p:txBody>
          <a:bodyPr/>
          <a:lstStyle/>
          <a:p>
            <a:r>
              <a:rPr lang="en-US" smtClean="0"/>
              <a:t>www.astaqauliyah.com</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www.astaqauliyah.com</a:t>
            </a:r>
            <a:endParaRPr lang="en-US"/>
          </a:p>
        </p:txBody>
      </p:sp>
      <p:sp>
        <p:nvSpPr>
          <p:cNvPr id="5" name="Slide Number Placeholder 4"/>
          <p:cNvSpPr>
            <a:spLocks noGrp="1"/>
          </p:cNvSpPr>
          <p:nvPr>
            <p:ph type="sldNum" sz="quarter" idx="11"/>
          </p:nvPr>
        </p:nvSpPr>
        <p:spPr/>
        <p:txBody>
          <a:bodyPr/>
          <a:lstStyle/>
          <a:p>
            <a:fld id="{3B35EF37-CC8A-4503-B5F7-44588F7FE4C9}" type="slidenum">
              <a:rPr lang="en-US" smtClean="0"/>
              <a:t>37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www.astaqauliyah.com</a:t>
            </a:r>
            <a:endParaRPr lang="en-US"/>
          </a:p>
        </p:txBody>
      </p:sp>
      <p:sp>
        <p:nvSpPr>
          <p:cNvPr id="5" name="Slide Number Placeholder 4"/>
          <p:cNvSpPr>
            <a:spLocks noGrp="1"/>
          </p:cNvSpPr>
          <p:nvPr>
            <p:ph type="sldNum" sz="quarter" idx="11"/>
          </p:nvPr>
        </p:nvSpPr>
        <p:spPr/>
        <p:txBody>
          <a:bodyPr/>
          <a:lstStyle/>
          <a:p>
            <a:fld id="{3B35EF37-CC8A-4503-B5F7-44588F7FE4C9}" type="slidenum">
              <a:rPr lang="en-US" smtClean="0"/>
              <a:t>38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www.astaqauliyah.com</a:t>
            </a:r>
            <a:endParaRPr lang="en-US"/>
          </a:p>
        </p:txBody>
      </p:sp>
      <p:sp>
        <p:nvSpPr>
          <p:cNvPr id="5" name="Slide Number Placeholder 4"/>
          <p:cNvSpPr>
            <a:spLocks noGrp="1"/>
          </p:cNvSpPr>
          <p:nvPr>
            <p:ph type="sldNum" sz="quarter" idx="11"/>
          </p:nvPr>
        </p:nvSpPr>
        <p:spPr/>
        <p:txBody>
          <a:bodyPr/>
          <a:lstStyle/>
          <a:p>
            <a:fld id="{3B35EF37-CC8A-4503-B5F7-44588F7FE4C9}" type="slidenum">
              <a:rPr lang="en-US" smtClean="0"/>
              <a:t>39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www.astaqauliyah.com</a:t>
            </a:r>
            <a:endParaRPr lang="en-US"/>
          </a:p>
        </p:txBody>
      </p:sp>
      <p:sp>
        <p:nvSpPr>
          <p:cNvPr id="5" name="Slide Number Placeholder 4"/>
          <p:cNvSpPr>
            <a:spLocks noGrp="1"/>
          </p:cNvSpPr>
          <p:nvPr>
            <p:ph type="sldNum" sz="quarter" idx="11"/>
          </p:nvPr>
        </p:nvSpPr>
        <p:spPr/>
        <p:txBody>
          <a:bodyPr/>
          <a:lstStyle/>
          <a:p>
            <a:fld id="{3B35EF37-CC8A-4503-B5F7-44588F7FE4C9}" type="slidenum">
              <a:rPr lang="en-US" smtClean="0"/>
              <a:t>40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www.astaqauliyah.com</a:t>
            </a:r>
            <a:endParaRPr lang="en-US"/>
          </a:p>
        </p:txBody>
      </p:sp>
      <p:sp>
        <p:nvSpPr>
          <p:cNvPr id="5" name="Slide Number Placeholder 4"/>
          <p:cNvSpPr>
            <a:spLocks noGrp="1"/>
          </p:cNvSpPr>
          <p:nvPr>
            <p:ph type="sldNum" sz="quarter" idx="11"/>
          </p:nvPr>
        </p:nvSpPr>
        <p:spPr/>
        <p:txBody>
          <a:bodyPr/>
          <a:lstStyle/>
          <a:p>
            <a:fld id="{3B35EF37-CC8A-4503-B5F7-44588F7FE4C9}" type="slidenum">
              <a:rPr lang="en-US" smtClean="0"/>
              <a:t>41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www.astaqauliyah.com</a:t>
            </a:r>
            <a:endParaRPr lang="en-US"/>
          </a:p>
        </p:txBody>
      </p:sp>
      <p:sp>
        <p:nvSpPr>
          <p:cNvPr id="5" name="Slide Number Placeholder 4"/>
          <p:cNvSpPr>
            <a:spLocks noGrp="1"/>
          </p:cNvSpPr>
          <p:nvPr>
            <p:ph type="sldNum" sz="quarter" idx="11"/>
          </p:nvPr>
        </p:nvSpPr>
        <p:spPr/>
        <p:txBody>
          <a:bodyPr/>
          <a:lstStyle/>
          <a:p>
            <a:fld id="{3B35EF37-CC8A-4503-B5F7-44588F7FE4C9}" type="slidenum">
              <a:rPr lang="en-US" smtClean="0"/>
              <a:t>42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www.astaqauliyah.com</a:t>
            </a:r>
            <a:endParaRPr lang="en-US"/>
          </a:p>
        </p:txBody>
      </p:sp>
      <p:sp>
        <p:nvSpPr>
          <p:cNvPr id="5" name="Slide Number Placeholder 4"/>
          <p:cNvSpPr>
            <a:spLocks noGrp="1"/>
          </p:cNvSpPr>
          <p:nvPr>
            <p:ph type="sldNum" sz="quarter" idx="11"/>
          </p:nvPr>
        </p:nvSpPr>
        <p:spPr/>
        <p:txBody>
          <a:bodyPr/>
          <a:lstStyle/>
          <a:p>
            <a:fld id="{3B35EF37-CC8A-4503-B5F7-44588F7FE4C9}" type="slidenum">
              <a:rPr lang="en-US" smtClean="0"/>
              <a:t>43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www.astaqauliyah.com</a:t>
            </a:r>
            <a:endParaRPr lang="en-US"/>
          </a:p>
        </p:txBody>
      </p:sp>
      <p:sp>
        <p:nvSpPr>
          <p:cNvPr id="5" name="Slide Number Placeholder 4"/>
          <p:cNvSpPr>
            <a:spLocks noGrp="1"/>
          </p:cNvSpPr>
          <p:nvPr>
            <p:ph type="sldNum" sz="quarter" idx="11"/>
          </p:nvPr>
        </p:nvSpPr>
        <p:spPr/>
        <p:txBody>
          <a:bodyPr/>
          <a:lstStyle/>
          <a:p>
            <a:fld id="{3B35EF37-CC8A-4503-B5F7-44588F7FE4C9}" type="slidenum">
              <a:rPr lang="en-US" smtClean="0"/>
              <a:t>44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www.astaqauliyah.com</a:t>
            </a:r>
            <a:endParaRPr lang="en-US"/>
          </a:p>
        </p:txBody>
      </p:sp>
      <p:sp>
        <p:nvSpPr>
          <p:cNvPr id="5" name="Slide Number Placeholder 4"/>
          <p:cNvSpPr>
            <a:spLocks noGrp="1"/>
          </p:cNvSpPr>
          <p:nvPr>
            <p:ph type="sldNum" sz="quarter" idx="11"/>
          </p:nvPr>
        </p:nvSpPr>
        <p:spPr/>
        <p:txBody>
          <a:bodyPr/>
          <a:lstStyle/>
          <a:p>
            <a:fld id="{3B35EF37-CC8A-4503-B5F7-44588F7FE4C9}" type="slidenum">
              <a:rPr lang="en-US" smtClean="0"/>
              <a:t>45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www.astaqauliyah.com</a:t>
            </a:r>
            <a:endParaRPr lang="en-US"/>
          </a:p>
        </p:txBody>
      </p:sp>
      <p:sp>
        <p:nvSpPr>
          <p:cNvPr id="5" name="Slide Number Placeholder 4"/>
          <p:cNvSpPr>
            <a:spLocks noGrp="1"/>
          </p:cNvSpPr>
          <p:nvPr>
            <p:ph type="sldNum" sz="quarter" idx="11"/>
          </p:nvPr>
        </p:nvSpPr>
        <p:spPr/>
        <p:txBody>
          <a:bodyPr/>
          <a:lstStyle/>
          <a:p>
            <a:fld id="{3B35EF37-CC8A-4503-B5F7-44588F7FE4C9}" type="slidenum">
              <a:rPr lang="en-US" smtClean="0"/>
              <a:t>46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www.astaqauliyah.com</a:t>
            </a:r>
            <a:endParaRPr lang="en-US"/>
          </a:p>
        </p:txBody>
      </p:sp>
      <p:sp>
        <p:nvSpPr>
          <p:cNvPr id="5" name="Slide Number Placeholder 4"/>
          <p:cNvSpPr>
            <a:spLocks noGrp="1"/>
          </p:cNvSpPr>
          <p:nvPr>
            <p:ph type="sldNum" sz="quarter" idx="11"/>
          </p:nvPr>
        </p:nvSpPr>
        <p:spPr/>
        <p:txBody>
          <a:bodyPr/>
          <a:lstStyle/>
          <a:p>
            <a:fld id="{3B35EF37-CC8A-4503-B5F7-44588F7FE4C9}" type="slidenum">
              <a:rPr lang="en-US" smtClean="0"/>
              <a:t>29</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www.astaqauliyah.com</a:t>
            </a:r>
            <a:endParaRPr lang="en-US"/>
          </a:p>
        </p:txBody>
      </p:sp>
      <p:sp>
        <p:nvSpPr>
          <p:cNvPr id="5" name="Slide Number Placeholder 4"/>
          <p:cNvSpPr>
            <a:spLocks noGrp="1"/>
          </p:cNvSpPr>
          <p:nvPr>
            <p:ph type="sldNum" sz="quarter" idx="11"/>
          </p:nvPr>
        </p:nvSpPr>
        <p:spPr/>
        <p:txBody>
          <a:bodyPr/>
          <a:lstStyle/>
          <a:p>
            <a:fld id="{3B35EF37-CC8A-4503-B5F7-44588F7FE4C9}" type="slidenum">
              <a:rPr lang="en-US" smtClean="0"/>
              <a:t>47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www.astaqauliyah.com</a:t>
            </a:r>
            <a:endParaRPr lang="en-US"/>
          </a:p>
        </p:txBody>
      </p:sp>
      <p:sp>
        <p:nvSpPr>
          <p:cNvPr id="5" name="Slide Number Placeholder 4"/>
          <p:cNvSpPr>
            <a:spLocks noGrp="1"/>
          </p:cNvSpPr>
          <p:nvPr>
            <p:ph type="sldNum" sz="quarter" idx="11"/>
          </p:nvPr>
        </p:nvSpPr>
        <p:spPr/>
        <p:txBody>
          <a:bodyPr/>
          <a:lstStyle/>
          <a:p>
            <a:fld id="{3B35EF37-CC8A-4503-B5F7-44588F7FE4C9}" type="slidenum">
              <a:rPr lang="en-US" smtClean="0"/>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www.astaqauliyah.com</a:t>
            </a:r>
            <a:endParaRPr lang="en-US"/>
          </a:p>
        </p:txBody>
      </p:sp>
      <p:sp>
        <p:nvSpPr>
          <p:cNvPr id="5" name="Slide Number Placeholder 4"/>
          <p:cNvSpPr>
            <a:spLocks noGrp="1"/>
          </p:cNvSpPr>
          <p:nvPr>
            <p:ph type="sldNum" sz="quarter" idx="11"/>
          </p:nvPr>
        </p:nvSpPr>
        <p:spPr/>
        <p:txBody>
          <a:bodyPr/>
          <a:lstStyle/>
          <a:p>
            <a:fld id="{3B35EF37-CC8A-4503-B5F7-44588F7FE4C9}" type="slidenum">
              <a:rPr lang="en-US" smtClean="0"/>
              <a:t>31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www.astaqauliyah.com</a:t>
            </a:r>
            <a:endParaRPr lang="en-US"/>
          </a:p>
        </p:txBody>
      </p:sp>
      <p:sp>
        <p:nvSpPr>
          <p:cNvPr id="5" name="Slide Number Placeholder 4"/>
          <p:cNvSpPr>
            <a:spLocks noGrp="1"/>
          </p:cNvSpPr>
          <p:nvPr>
            <p:ph type="sldNum" sz="quarter" idx="11"/>
          </p:nvPr>
        </p:nvSpPr>
        <p:spPr/>
        <p:txBody>
          <a:bodyPr/>
          <a:lstStyle/>
          <a:p>
            <a:fld id="{3B35EF37-CC8A-4503-B5F7-44588F7FE4C9}" type="slidenum">
              <a:rPr lang="en-US" smtClean="0"/>
              <a:t>32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www.astaqauliyah.com</a:t>
            </a:r>
            <a:endParaRPr lang="en-US"/>
          </a:p>
        </p:txBody>
      </p:sp>
      <p:sp>
        <p:nvSpPr>
          <p:cNvPr id="5" name="Slide Number Placeholder 4"/>
          <p:cNvSpPr>
            <a:spLocks noGrp="1"/>
          </p:cNvSpPr>
          <p:nvPr>
            <p:ph type="sldNum" sz="quarter" idx="11"/>
          </p:nvPr>
        </p:nvSpPr>
        <p:spPr/>
        <p:txBody>
          <a:bodyPr/>
          <a:lstStyle/>
          <a:p>
            <a:fld id="{3B35EF37-CC8A-4503-B5F7-44588F7FE4C9}" type="slidenum">
              <a:rPr lang="en-US" smtClean="0"/>
              <a:t>33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www.astaqauliyah.com</a:t>
            </a:r>
            <a:endParaRPr lang="en-US"/>
          </a:p>
        </p:txBody>
      </p:sp>
      <p:sp>
        <p:nvSpPr>
          <p:cNvPr id="5" name="Slide Number Placeholder 4"/>
          <p:cNvSpPr>
            <a:spLocks noGrp="1"/>
          </p:cNvSpPr>
          <p:nvPr>
            <p:ph type="sldNum" sz="quarter" idx="11"/>
          </p:nvPr>
        </p:nvSpPr>
        <p:spPr/>
        <p:txBody>
          <a:bodyPr/>
          <a:lstStyle/>
          <a:p>
            <a:fld id="{3B35EF37-CC8A-4503-B5F7-44588F7FE4C9}" type="slidenum">
              <a:rPr lang="en-US" smtClean="0"/>
              <a:t>34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www.astaqauliyah.com</a:t>
            </a:r>
            <a:endParaRPr lang="en-US"/>
          </a:p>
        </p:txBody>
      </p:sp>
      <p:sp>
        <p:nvSpPr>
          <p:cNvPr id="5" name="Slide Number Placeholder 4"/>
          <p:cNvSpPr>
            <a:spLocks noGrp="1"/>
          </p:cNvSpPr>
          <p:nvPr>
            <p:ph type="sldNum" sz="quarter" idx="11"/>
          </p:nvPr>
        </p:nvSpPr>
        <p:spPr/>
        <p:txBody>
          <a:bodyPr/>
          <a:lstStyle/>
          <a:p>
            <a:fld id="{3B35EF37-CC8A-4503-B5F7-44588F7FE4C9}" type="slidenum">
              <a:rPr lang="en-US" smtClean="0"/>
              <a:t>35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www.astaqauliyah.com</a:t>
            </a:r>
            <a:endParaRPr lang="en-US"/>
          </a:p>
        </p:txBody>
      </p:sp>
      <p:sp>
        <p:nvSpPr>
          <p:cNvPr id="5" name="Slide Number Placeholder 4"/>
          <p:cNvSpPr>
            <a:spLocks noGrp="1"/>
          </p:cNvSpPr>
          <p:nvPr>
            <p:ph type="sldNum" sz="quarter" idx="11"/>
          </p:nvPr>
        </p:nvSpPr>
        <p:spPr/>
        <p:txBody>
          <a:bodyPr/>
          <a:lstStyle/>
          <a:p>
            <a:fld id="{3B35EF37-CC8A-4503-B5F7-44588F7FE4C9}" type="slidenum">
              <a:rPr lang="en-US" smtClean="0"/>
              <a:t>36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7B7BFA-1007-4928-AB51-A200386864FE}" type="datetime1">
              <a:rPr lang="en-US" smtClean="0"/>
              <a:t>4/27/2008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6F9E7-C63A-486A-B2AF-CD9A3244F3FF}" type="slidenum">
              <a:rPr lang="en-US" smtClean="0"/>
              <a:t>‹#›</a:t>
            </a:fld>
            <a:endParaRPr lang="en-US"/>
          </a:p>
        </p:txBody>
      </p:sp>
    </p:spTree>
  </p:cSld>
  <p:clrMapOvr>
    <a:masterClrMapping/>
  </p:clrMapOvr>
  <p:transition>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A616F3-0E52-4504-BFFE-EA2BEDB9872F}" type="datetime1">
              <a:rPr lang="en-US" smtClean="0"/>
              <a:t>4/27/2008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6F9E7-C63A-486A-B2AF-CD9A3244F3FF}" type="slidenum">
              <a:rPr lang="en-US" smtClean="0"/>
              <a:t>‹#›</a:t>
            </a:fld>
            <a:endParaRPr lang="en-US"/>
          </a:p>
        </p:txBody>
      </p:sp>
    </p:spTree>
  </p:cSld>
  <p:clrMapOvr>
    <a:masterClrMapping/>
  </p:clrMapOvr>
  <p:transition>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5459FD-A78F-41D1-947A-0B3FB36508FA}" type="datetime1">
              <a:rPr lang="en-US" smtClean="0"/>
              <a:t>4/27/2008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6F9E7-C63A-486A-B2AF-CD9A3244F3FF}" type="slidenum">
              <a:rPr lang="en-US" smtClean="0"/>
              <a:t>‹#›</a:t>
            </a:fld>
            <a:endParaRPr lang="en-US"/>
          </a:p>
        </p:txBody>
      </p:sp>
    </p:spTree>
  </p:cSld>
  <p:clrMapOvr>
    <a:masterClrMapping/>
  </p:clrMapOvr>
  <p:transition>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ABDD9-4364-400B-9604-B3F13EA4C1FE}" type="datetime1">
              <a:rPr lang="en-US" smtClean="0"/>
              <a:t>4/27/2008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6F9E7-C63A-486A-B2AF-CD9A3244F3FF}" type="slidenum">
              <a:rPr lang="en-US" smtClean="0"/>
              <a:t>‹#›</a:t>
            </a:fld>
            <a:endParaRPr lang="en-US"/>
          </a:p>
        </p:txBody>
      </p:sp>
    </p:spTree>
  </p:cSld>
  <p:clrMapOvr>
    <a:masterClrMapping/>
  </p:clrMapOvr>
  <p:transition>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693764-E340-4657-A1A2-19489DBAD41E}" type="datetime1">
              <a:rPr lang="en-US" smtClean="0"/>
              <a:t>4/27/2008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6F9E7-C63A-486A-B2AF-CD9A3244F3FF}" type="slidenum">
              <a:rPr lang="en-US" smtClean="0"/>
              <a:t>‹#›</a:t>
            </a:fld>
            <a:endParaRPr lang="en-US"/>
          </a:p>
        </p:txBody>
      </p:sp>
    </p:spTree>
  </p:cSld>
  <p:clrMapOvr>
    <a:masterClrMapping/>
  </p:clrMapOvr>
  <p:transition>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908948-9929-4392-ABDC-43C30D43FBBC}" type="datetime1">
              <a:rPr lang="en-US" smtClean="0"/>
              <a:t>4/27/2008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a:t>
            </a:fld>
            <a:endParaRPr lang="en-US"/>
          </a:p>
        </p:txBody>
      </p:sp>
    </p:spTree>
  </p:cSld>
  <p:clrMapOvr>
    <a:masterClrMapping/>
  </p:clrMapOvr>
  <p:transition>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41925E-C112-43EC-81C4-7E7426404E27}" type="datetime1">
              <a:rPr lang="en-US" smtClean="0"/>
              <a:t>4/27/2008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A6F9E7-C63A-486A-B2AF-CD9A3244F3FF}" type="slidenum">
              <a:rPr lang="en-US" smtClean="0"/>
              <a:t>‹#›</a:t>
            </a:fld>
            <a:endParaRPr lang="en-US"/>
          </a:p>
        </p:txBody>
      </p:sp>
    </p:spTree>
  </p:cSld>
  <p:clrMapOvr>
    <a:masterClrMapping/>
  </p:clrMapOvr>
  <p:transition>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93215E-FFD5-47D8-AF82-7305A353DDF8}" type="datetime1">
              <a:rPr lang="en-US" smtClean="0"/>
              <a:t>4/27/2008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A6F9E7-C63A-486A-B2AF-CD9A3244F3FF}" type="slidenum">
              <a:rPr lang="en-US" smtClean="0"/>
              <a:t>‹#›</a:t>
            </a:fld>
            <a:endParaRPr lang="en-US"/>
          </a:p>
        </p:txBody>
      </p:sp>
    </p:spTree>
  </p:cSld>
  <p:clrMapOvr>
    <a:masterClrMapping/>
  </p:clrMapOvr>
  <p:transition>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E6AB67-9A9B-42BA-83B2-EA317DE534F9}" type="datetime1">
              <a:rPr lang="en-US" smtClean="0"/>
              <a:t>4/27/2008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A6F9E7-C63A-486A-B2AF-CD9A3244F3FF}" type="slidenum">
              <a:rPr lang="en-US" smtClean="0"/>
              <a:t>‹#›</a:t>
            </a:fld>
            <a:endParaRPr lang="en-US"/>
          </a:p>
        </p:txBody>
      </p:sp>
    </p:spTree>
  </p:cSld>
  <p:clrMapOvr>
    <a:masterClrMapping/>
  </p:clrMapOvr>
  <p:transition>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B9AD28-FEFD-4598-83D0-8C3F0EFB298C}" type="datetime1">
              <a:rPr lang="en-US" smtClean="0"/>
              <a:t>4/27/2008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a:t>
            </a:fld>
            <a:endParaRPr lang="en-US"/>
          </a:p>
        </p:txBody>
      </p:sp>
    </p:spTree>
  </p:cSld>
  <p:clrMapOvr>
    <a:masterClrMapping/>
  </p:clrMapOvr>
  <p:transition>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6157C-98BC-461F-B17A-A3ECC66B1446}" type="datetime1">
              <a:rPr lang="en-US" smtClean="0"/>
              <a:t>4/27/2008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a:t>
            </a:fld>
            <a:endParaRPr lang="en-US"/>
          </a:p>
        </p:txBody>
      </p:sp>
    </p:spTree>
  </p:cSld>
  <p:clrMapOvr>
    <a:masterClrMapping/>
  </p:clrMapOvr>
  <p:transition>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E52C94-594C-42AE-BB68-7095B1E5446D}" type="datetime1">
              <a:rPr lang="en-US" smtClean="0"/>
              <a:t>4/27/2008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A6F9E7-C63A-486A-B2AF-CD9A3244F3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ipe/>
  </p:transition>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857232"/>
            <a:ext cx="8229600" cy="4929222"/>
          </a:xfrm>
        </p:spPr>
        <p:txBody>
          <a:bodyPr>
            <a:normAutofit fontScale="90000"/>
          </a:bodyPr>
          <a:lstStyle/>
          <a:p>
            <a:pPr algn="l"/>
            <a:r>
              <a:rPr lang="en-US" sz="6700" b="1" dirty="0" smtClean="0">
                <a:solidFill>
                  <a:srgbClr val="C00000"/>
                </a:solidFill>
                <a:latin typeface="Agency FB" pitchFamily="34" charset="0"/>
              </a:rPr>
              <a:t>METODE GERAKAN ADVOKASI</a:t>
            </a:r>
            <a:r>
              <a:rPr lang="en-US" b="1" dirty="0" smtClean="0">
                <a:latin typeface="Agency FB" pitchFamily="34" charset="0"/>
              </a:rPr>
              <a:t/>
            </a:r>
            <a:br>
              <a:rPr lang="en-US" b="1" dirty="0" smtClean="0">
                <a:latin typeface="Agency FB" pitchFamily="34" charset="0"/>
              </a:rPr>
            </a:br>
            <a:r>
              <a:rPr lang="en-US" b="1" dirty="0" smtClean="0"/>
              <a:t/>
            </a:r>
            <a:br>
              <a:rPr lang="en-US" b="1" dirty="0" smtClean="0"/>
            </a:br>
            <a:r>
              <a:rPr lang="en-US" b="1" dirty="0" smtClean="0"/>
              <a:t/>
            </a:r>
            <a:br>
              <a:rPr lang="en-US" b="1" dirty="0" smtClean="0"/>
            </a:br>
            <a:r>
              <a:rPr lang="en-US" b="1" dirty="0">
                <a:latin typeface="Agency FB" pitchFamily="34" charset="0"/>
              </a:rPr>
              <a:t/>
            </a:r>
            <a:br>
              <a:rPr lang="en-US" b="1" dirty="0">
                <a:latin typeface="Agency FB" pitchFamily="34" charset="0"/>
              </a:rPr>
            </a:br>
            <a:r>
              <a:rPr lang="en-US" sz="2400" b="1" dirty="0" err="1" smtClean="0">
                <a:latin typeface="Agency FB" pitchFamily="34" charset="0"/>
              </a:rPr>
              <a:t>Asri</a:t>
            </a:r>
            <a:r>
              <a:rPr lang="en-US" sz="2400" b="1" dirty="0" smtClean="0">
                <a:latin typeface="Agency FB" pitchFamily="34" charset="0"/>
              </a:rPr>
              <a:t> </a:t>
            </a:r>
            <a:r>
              <a:rPr lang="en-US" sz="2400" b="1" dirty="0" err="1" smtClean="0">
                <a:latin typeface="Agency FB" pitchFamily="34" charset="0"/>
              </a:rPr>
              <a:t>Tadda</a:t>
            </a:r>
            <a:r>
              <a:rPr lang="en-US" sz="2400" i="1" dirty="0" smtClean="0"/>
              <a:t/>
            </a:r>
            <a:br>
              <a:rPr lang="en-US" sz="2400" i="1" dirty="0" smtClean="0"/>
            </a:br>
            <a:r>
              <a:rPr lang="en-US" sz="1800" i="1" dirty="0" err="1" smtClean="0">
                <a:latin typeface="Mistral" pitchFamily="66" charset="0"/>
              </a:rPr>
              <a:t>Latihan</a:t>
            </a:r>
            <a:r>
              <a:rPr lang="en-US" sz="1800" i="1" dirty="0" smtClean="0">
                <a:latin typeface="Mistral" pitchFamily="66" charset="0"/>
              </a:rPr>
              <a:t> Kader </a:t>
            </a:r>
            <a:r>
              <a:rPr lang="en-US" sz="1800" i="1" dirty="0" err="1" smtClean="0">
                <a:latin typeface="Mistral" pitchFamily="66" charset="0"/>
              </a:rPr>
              <a:t>Kesehatan</a:t>
            </a:r>
            <a:r>
              <a:rPr lang="en-US" sz="1800" i="1" dirty="0" smtClean="0">
                <a:latin typeface="Mistral" pitchFamily="66" charset="0"/>
              </a:rPr>
              <a:t> (</a:t>
            </a:r>
            <a:r>
              <a:rPr lang="en-US" sz="1800" i="1" dirty="0" err="1" smtClean="0">
                <a:latin typeface="Mistral" pitchFamily="66" charset="0"/>
              </a:rPr>
              <a:t>LKKes</a:t>
            </a:r>
            <a:r>
              <a:rPr lang="en-US" sz="1800" i="1" dirty="0" smtClean="0">
                <a:latin typeface="Mistral" pitchFamily="66" charset="0"/>
              </a:rPr>
              <a:t>) </a:t>
            </a:r>
            <a:r>
              <a:rPr lang="en-US" sz="1800" i="1" dirty="0" err="1" smtClean="0">
                <a:latin typeface="Mistral" pitchFamily="66" charset="0"/>
              </a:rPr>
              <a:t>Angkatan</a:t>
            </a:r>
            <a:r>
              <a:rPr lang="en-US" sz="1800" i="1" dirty="0" smtClean="0">
                <a:latin typeface="Mistral" pitchFamily="66" charset="0"/>
              </a:rPr>
              <a:t> I</a:t>
            </a:r>
            <a:br>
              <a:rPr lang="en-US" sz="1800" i="1" dirty="0" smtClean="0">
                <a:latin typeface="Mistral" pitchFamily="66" charset="0"/>
              </a:rPr>
            </a:br>
            <a:r>
              <a:rPr lang="en-US" sz="1800" i="1" dirty="0" err="1" smtClean="0">
                <a:latin typeface="Mistral" pitchFamily="66" charset="0"/>
              </a:rPr>
              <a:t>Lembaga</a:t>
            </a:r>
            <a:r>
              <a:rPr lang="en-US" sz="1800" i="1" dirty="0" smtClean="0">
                <a:latin typeface="Mistral" pitchFamily="66" charset="0"/>
              </a:rPr>
              <a:t> </a:t>
            </a:r>
            <a:r>
              <a:rPr lang="en-US" sz="1800" i="1" dirty="0" err="1" smtClean="0">
                <a:latin typeface="Mistral" pitchFamily="66" charset="0"/>
              </a:rPr>
              <a:t>Kesehatan</a:t>
            </a:r>
            <a:r>
              <a:rPr lang="en-US" sz="1800" i="1" dirty="0" smtClean="0">
                <a:latin typeface="Mistral" pitchFamily="66" charset="0"/>
              </a:rPr>
              <a:t> </a:t>
            </a:r>
            <a:r>
              <a:rPr lang="en-US" sz="1800" i="1" dirty="0" err="1" smtClean="0">
                <a:latin typeface="Mistral" pitchFamily="66" charset="0"/>
              </a:rPr>
              <a:t>Mahasiswa</a:t>
            </a:r>
            <a:r>
              <a:rPr lang="en-US" sz="1800" i="1" dirty="0" smtClean="0">
                <a:latin typeface="Mistral" pitchFamily="66" charset="0"/>
              </a:rPr>
              <a:t> Islam (LKMI)</a:t>
            </a:r>
            <a:br>
              <a:rPr lang="en-US" sz="1800" i="1" dirty="0" smtClean="0">
                <a:latin typeface="Mistral" pitchFamily="66" charset="0"/>
              </a:rPr>
            </a:br>
            <a:r>
              <a:rPr lang="en-US" sz="1800" i="1" dirty="0" smtClean="0">
                <a:latin typeface="Mistral" pitchFamily="66" charset="0"/>
              </a:rPr>
              <a:t>HMI </a:t>
            </a:r>
            <a:r>
              <a:rPr lang="en-US" sz="1800" i="1" dirty="0" err="1" smtClean="0">
                <a:latin typeface="Mistral" pitchFamily="66" charset="0"/>
              </a:rPr>
              <a:t>Cabang</a:t>
            </a:r>
            <a:r>
              <a:rPr lang="en-US" sz="1800" i="1" dirty="0" smtClean="0">
                <a:latin typeface="Mistral" pitchFamily="66" charset="0"/>
              </a:rPr>
              <a:t> Makassar </a:t>
            </a:r>
            <a:r>
              <a:rPr lang="en-US" sz="1800" i="1" dirty="0" err="1" smtClean="0">
                <a:latin typeface="Mistral" pitchFamily="66" charset="0"/>
              </a:rPr>
              <a:t>Timur</a:t>
            </a:r>
            <a:r>
              <a:rPr lang="en-US" sz="1800" i="1" dirty="0" smtClean="0"/>
              <a:t/>
            </a:r>
            <a:br>
              <a:rPr lang="en-US" sz="1800" i="1" dirty="0" smtClean="0"/>
            </a:br>
            <a:r>
              <a:rPr lang="en-US" sz="1800" i="1" dirty="0" smtClean="0"/>
              <a:t>27 April 2008</a:t>
            </a:r>
            <a:r>
              <a:rPr lang="en-US" b="1" i="1" dirty="0" smtClean="0"/>
              <a:t/>
            </a:r>
            <a:br>
              <a:rPr lang="en-US" b="1" i="1" dirty="0" smtClean="0"/>
            </a:br>
            <a:endParaRPr lang="en-US"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8D149453-DE7C-4714-8455-C4649B8F7490}"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1</a:t>
            </a:fld>
            <a:endParaRPr lang="en-US"/>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3600" b="1" i="1" dirty="0" smtClean="0">
                <a:latin typeface="Arial" pitchFamily="34" charset="0"/>
                <a:cs typeface="Arial" pitchFamily="34" charset="0"/>
              </a:rPr>
              <a:t/>
            </a:r>
            <a:br>
              <a:rPr lang="en-US" sz="3600" b="1" i="1" dirty="0" smtClean="0">
                <a:latin typeface="Arial" pitchFamily="34" charset="0"/>
                <a:cs typeface="Arial" pitchFamily="34" charset="0"/>
              </a:rPr>
            </a:br>
            <a:r>
              <a:rPr lang="en-US" sz="3600" b="1" i="1" dirty="0">
                <a:latin typeface="Arial" pitchFamily="34" charset="0"/>
                <a:cs typeface="Arial" pitchFamily="34" charset="0"/>
              </a:rPr>
              <a:t/>
            </a:r>
            <a:br>
              <a:rPr lang="en-US" sz="3600" b="1" i="1" dirty="0">
                <a:latin typeface="Arial" pitchFamily="34" charset="0"/>
                <a:cs typeface="Arial" pitchFamily="34" charset="0"/>
              </a:rPr>
            </a:br>
            <a:r>
              <a:rPr lang="en-US" sz="3600" b="1" i="1" dirty="0" err="1" smtClean="0">
                <a:latin typeface="Arial" pitchFamily="34" charset="0"/>
                <a:cs typeface="Arial" pitchFamily="34" charset="0"/>
              </a:rPr>
              <a:t>Prinsip</a:t>
            </a:r>
            <a:r>
              <a:rPr lang="en-US" sz="3600" b="1" i="1" dirty="0" smtClean="0">
                <a:latin typeface="Arial" pitchFamily="34" charset="0"/>
                <a:cs typeface="Arial" pitchFamily="34" charset="0"/>
              </a:rPr>
              <a:t> </a:t>
            </a:r>
            <a:r>
              <a:rPr lang="en-US" sz="3600" b="1" i="1" dirty="0" err="1" smtClean="0">
                <a:latin typeface="Arial" pitchFamily="34" charset="0"/>
                <a:cs typeface="Arial" pitchFamily="34" charset="0"/>
              </a:rPr>
              <a:t>Pendekatan</a:t>
            </a:r>
            <a:r>
              <a:rPr lang="en-US" sz="3600" b="1" i="1" dirty="0" smtClean="0">
                <a:latin typeface="Arial" pitchFamily="34" charset="0"/>
                <a:cs typeface="Arial" pitchFamily="34" charset="0"/>
              </a:rPr>
              <a:t> </a:t>
            </a:r>
            <a:r>
              <a:rPr lang="en-US" sz="3600" b="1" i="1" dirty="0" err="1" smtClean="0">
                <a:latin typeface="Arial" pitchFamily="34" charset="0"/>
                <a:cs typeface="Arial" pitchFamily="34" charset="0"/>
              </a:rPr>
              <a:t>dan</a:t>
            </a:r>
            <a:r>
              <a:rPr lang="en-US" sz="3600" b="1" i="1" dirty="0" smtClean="0">
                <a:latin typeface="Arial" pitchFamily="34" charset="0"/>
                <a:cs typeface="Arial" pitchFamily="34" charset="0"/>
              </a:rPr>
              <a:t> </a:t>
            </a:r>
            <a:r>
              <a:rPr lang="en-US" sz="3600" b="1" i="1" dirty="0" err="1" smtClean="0">
                <a:latin typeface="Arial" pitchFamily="34" charset="0"/>
                <a:cs typeface="Arial" pitchFamily="34" charset="0"/>
              </a:rPr>
              <a:t>Metodologi</a:t>
            </a:r>
            <a:r>
              <a:rPr lang="en-US" sz="3600" b="1" i="1" dirty="0" smtClean="0">
                <a:latin typeface="Arial" pitchFamily="34" charset="0"/>
                <a:cs typeface="Arial" pitchFamily="34" charset="0"/>
              </a:rPr>
              <a:t/>
            </a:r>
            <a:br>
              <a:rPr lang="en-US" sz="3600" b="1" i="1" dirty="0" smtClean="0">
                <a:latin typeface="Arial" pitchFamily="34" charset="0"/>
                <a:cs typeface="Arial" pitchFamily="34" charset="0"/>
              </a:rPr>
            </a:br>
            <a:r>
              <a:rPr lang="en-US" sz="1800" b="1" dirty="0" err="1" smtClean="0">
                <a:latin typeface="Arial" pitchFamily="34" charset="0"/>
                <a:cs typeface="Arial" pitchFamily="34" charset="0"/>
              </a:rPr>
              <a:t>Belajar</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rPr>
              <a:t>dari</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rPr>
              <a:t>masyarakat</a:t>
            </a:r>
            <a:r>
              <a:rPr lang="en-US" sz="1800" b="1" dirty="0" smtClean="0">
                <a:latin typeface="Arial" pitchFamily="34" charset="0"/>
                <a:cs typeface="Arial" pitchFamily="34" charset="0"/>
              </a:rPr>
              <a:t/>
            </a:r>
            <a:br>
              <a:rPr lang="en-US" sz="1800" b="1" dirty="0" smtClean="0">
                <a:latin typeface="Arial" pitchFamily="34" charset="0"/>
                <a:cs typeface="Arial" pitchFamily="34" charset="0"/>
              </a:rPr>
            </a:br>
            <a:r>
              <a:rPr lang="en-US" sz="1800" b="1" dirty="0" err="1" smtClean="0">
                <a:latin typeface="Arial" pitchFamily="34" charset="0"/>
                <a:cs typeface="Arial" pitchFamily="34" charset="0"/>
              </a:rPr>
              <a:t>Melibatkan</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rPr>
              <a:t>semua</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rPr>
              <a:t>kelompok</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rPr>
              <a:t>masyarakat</a:t>
            </a:r>
            <a:r>
              <a:rPr lang="en-US" sz="1800" b="1" dirty="0" smtClean="0">
                <a:latin typeface="Arial" pitchFamily="34" charset="0"/>
                <a:cs typeface="Arial" pitchFamily="34" charset="0"/>
              </a:rPr>
              <a:t/>
            </a:r>
            <a:br>
              <a:rPr lang="en-US" sz="1800" b="1" dirty="0" smtClean="0">
                <a:latin typeface="Arial" pitchFamily="34" charset="0"/>
                <a:cs typeface="Arial" pitchFamily="34" charset="0"/>
              </a:rPr>
            </a:br>
            <a:r>
              <a:rPr lang="en-US" sz="1800" b="1" dirty="0" err="1" smtClean="0">
                <a:latin typeface="Arial" pitchFamily="34" charset="0"/>
                <a:cs typeface="Arial" pitchFamily="34" charset="0"/>
              </a:rPr>
              <a:t>Triangulasi</a:t>
            </a:r>
            <a:r>
              <a:rPr lang="en-US" sz="1800" b="1" dirty="0" smtClean="0">
                <a:latin typeface="Arial" pitchFamily="34" charset="0"/>
                <a:cs typeface="Arial" pitchFamily="34" charset="0"/>
              </a:rPr>
              <a:t>:</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a:latin typeface="Arial" pitchFamily="34" charset="0"/>
                <a:cs typeface="Arial" pitchFamily="34" charset="0"/>
              </a:rPr>
              <a:t>	</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Tidak</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semua</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sumber</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informasi</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bisa</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dipercaya</a:t>
            </a:r>
            <a:r>
              <a:rPr lang="en-US" sz="1800" dirty="0" smtClean="0">
                <a:solidFill>
                  <a:srgbClr val="C00000"/>
                </a:solidFill>
                <a:latin typeface="Arial" pitchFamily="34" charset="0"/>
                <a:cs typeface="Arial" pitchFamily="34" charset="0"/>
              </a:rPr>
              <a:t/>
            </a:r>
            <a:br>
              <a:rPr lang="en-US" sz="1800" dirty="0" smtClean="0">
                <a:solidFill>
                  <a:srgbClr val="C00000"/>
                </a:solidFill>
                <a:latin typeface="Arial" pitchFamily="34" charset="0"/>
                <a:cs typeface="Arial" pitchFamily="34" charset="0"/>
              </a:rPr>
            </a:br>
            <a:r>
              <a:rPr lang="en-US" sz="1800" dirty="0">
                <a:solidFill>
                  <a:srgbClr val="C00000"/>
                </a:solidFill>
                <a:latin typeface="Arial" pitchFamily="34" charset="0"/>
                <a:cs typeface="Arial" pitchFamily="34" charset="0"/>
              </a:rPr>
              <a:t>	</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Tidak</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semau</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informasi</a:t>
            </a:r>
            <a:r>
              <a:rPr lang="en-US" sz="1800" dirty="0" smtClean="0">
                <a:solidFill>
                  <a:srgbClr val="C00000"/>
                </a:solidFill>
                <a:latin typeface="Arial" pitchFamily="34" charset="0"/>
                <a:cs typeface="Arial" pitchFamily="34" charset="0"/>
              </a:rPr>
              <a:t> yang </a:t>
            </a:r>
            <a:r>
              <a:rPr lang="en-US" sz="1800" dirty="0" err="1" smtClean="0">
                <a:solidFill>
                  <a:srgbClr val="C00000"/>
                </a:solidFill>
                <a:latin typeface="Arial" pitchFamily="34" charset="0"/>
                <a:cs typeface="Arial" pitchFamily="34" charset="0"/>
              </a:rPr>
              <a:t>perlu</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dapat</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diperoleh</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dibahas</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dan</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dimanfaatkan</a:t>
            </a:r>
            <a:r>
              <a:rPr lang="en-US" sz="1800" dirty="0" smtClean="0">
                <a:solidFill>
                  <a:srgbClr val="C00000"/>
                </a:solidFill>
                <a:latin typeface="Arial" pitchFamily="34" charset="0"/>
                <a:cs typeface="Arial" pitchFamily="34" charset="0"/>
              </a:rPr>
              <a:t> </a:t>
            </a:r>
            <a:br>
              <a:rPr lang="en-US" sz="1800" dirty="0" smtClean="0">
                <a:solidFill>
                  <a:srgbClr val="C00000"/>
                </a:solidFill>
                <a:latin typeface="Arial" pitchFamily="34" charset="0"/>
                <a:cs typeface="Arial" pitchFamily="34" charset="0"/>
              </a:rPr>
            </a:br>
            <a:r>
              <a:rPr lang="en-US" sz="1800" dirty="0">
                <a:solidFill>
                  <a:srgbClr val="C00000"/>
                </a:solidFill>
                <a:latin typeface="Arial" pitchFamily="34" charset="0"/>
                <a:cs typeface="Arial" pitchFamily="34" charset="0"/>
              </a:rPr>
              <a:t>	 </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dengan</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satu</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atau</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dua</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teknik</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saja</a:t>
            </a:r>
            <a:r>
              <a:rPr lang="en-US" sz="1800" dirty="0">
                <a:latin typeface="Arial" pitchFamily="34" charset="0"/>
                <a:cs typeface="Arial" pitchFamily="34" charset="0"/>
              </a:rPr>
              <a:t/>
            </a:r>
            <a:br>
              <a:rPr lang="en-US" sz="1800" dirty="0">
                <a:latin typeface="Arial" pitchFamily="34" charset="0"/>
                <a:cs typeface="Arial" pitchFamily="34" charset="0"/>
              </a:rPr>
            </a:br>
            <a:r>
              <a:rPr lang="en-US" sz="1800" b="1" dirty="0" err="1" smtClean="0">
                <a:latin typeface="Arial" pitchFamily="34" charset="0"/>
                <a:cs typeface="Arial" pitchFamily="34" charset="0"/>
              </a:rPr>
              <a:t>Keterpaduan</a:t>
            </a:r>
            <a:r>
              <a:rPr lang="en-US" sz="1800" b="1" dirty="0" smtClean="0">
                <a:latin typeface="Arial" pitchFamily="34" charset="0"/>
                <a:cs typeface="Arial" pitchFamily="34" charset="0"/>
              </a:rPr>
              <a:t> Tim</a:t>
            </a:r>
            <a:br>
              <a:rPr lang="en-US" sz="1800" b="1" dirty="0" smtClean="0">
                <a:latin typeface="Arial" pitchFamily="34" charset="0"/>
                <a:cs typeface="Arial" pitchFamily="34" charset="0"/>
              </a:rPr>
            </a:br>
            <a:r>
              <a:rPr lang="en-US" sz="1800" b="1" dirty="0" err="1" smtClean="0">
                <a:latin typeface="Arial" pitchFamily="34" charset="0"/>
                <a:cs typeface="Arial" pitchFamily="34" charset="0"/>
              </a:rPr>
              <a:t>Kontinuitas</a:t>
            </a:r>
            <a:r>
              <a:rPr lang="en-US" sz="1800" b="1" dirty="0" smtClean="0">
                <a:latin typeface="Arial" pitchFamily="34" charset="0"/>
                <a:cs typeface="Arial" pitchFamily="34" charset="0"/>
              </a:rPr>
              <a:t>/</a:t>
            </a:r>
            <a:r>
              <a:rPr lang="en-US" sz="1800" b="1" dirty="0" err="1" smtClean="0">
                <a:latin typeface="Arial" pitchFamily="34" charset="0"/>
                <a:cs typeface="Arial" pitchFamily="34" charset="0"/>
              </a:rPr>
              <a:t>Keberlanjutan</a:t>
            </a:r>
            <a:r>
              <a:rPr lang="en-US" sz="1800" b="1" dirty="0" smtClean="0">
                <a:latin typeface="Arial" pitchFamily="34" charset="0"/>
                <a:cs typeface="Arial" pitchFamily="34" charset="0"/>
              </a:rPr>
              <a:t/>
            </a:r>
            <a:br>
              <a:rPr lang="en-US" sz="1800" b="1" dirty="0" smtClean="0">
                <a:latin typeface="Arial" pitchFamily="34" charset="0"/>
                <a:cs typeface="Arial" pitchFamily="34" charset="0"/>
              </a:rPr>
            </a:br>
            <a:r>
              <a:rPr lang="en-US" sz="1800" b="1" dirty="0" err="1" smtClean="0">
                <a:latin typeface="Arial" pitchFamily="34" charset="0"/>
                <a:cs typeface="Arial" pitchFamily="34" charset="0"/>
              </a:rPr>
              <a:t>Orientasi</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rPr>
              <a:t>Praktis</a:t>
            </a:r>
            <a:r>
              <a:rPr lang="en-US" sz="1800" b="1" dirty="0" smtClean="0">
                <a:latin typeface="Arial" pitchFamily="34" charset="0"/>
                <a:cs typeface="Arial" pitchFamily="34" charset="0"/>
              </a:rPr>
              <a:t>:</a:t>
            </a:r>
            <a:br>
              <a:rPr lang="en-US" sz="1800" b="1" dirty="0" smtClean="0">
                <a:latin typeface="Arial" pitchFamily="34" charset="0"/>
                <a:cs typeface="Arial" pitchFamily="34" charset="0"/>
              </a:rPr>
            </a:br>
            <a:r>
              <a:rPr lang="en-US" sz="1800" b="1" dirty="0">
                <a:latin typeface="Arial" pitchFamily="34" charset="0"/>
                <a:cs typeface="Arial" pitchFamily="34" charset="0"/>
              </a:rPr>
              <a:t>	</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Pemecahan</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Masalah</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dan</a:t>
            </a:r>
            <a:r>
              <a:rPr lang="en-US" sz="1800" dirty="0" smtClean="0">
                <a:solidFill>
                  <a:srgbClr val="C00000"/>
                </a:solidFill>
                <a:latin typeface="Arial" pitchFamily="34" charset="0"/>
                <a:cs typeface="Arial" pitchFamily="34" charset="0"/>
              </a:rPr>
              <a:t> </a:t>
            </a:r>
            <a:r>
              <a:rPr lang="en-US" sz="1800" dirty="0" err="1" smtClean="0">
                <a:solidFill>
                  <a:srgbClr val="C00000"/>
                </a:solidFill>
                <a:latin typeface="Arial" pitchFamily="34" charset="0"/>
                <a:cs typeface="Arial" pitchFamily="34" charset="0"/>
              </a:rPr>
              <a:t>Pengembangan</a:t>
            </a:r>
            <a:r>
              <a:rPr lang="en-US" sz="1800" dirty="0" smtClean="0">
                <a:solidFill>
                  <a:srgbClr val="C00000"/>
                </a:solidFill>
                <a:latin typeface="Arial" pitchFamily="34" charset="0"/>
                <a:cs typeface="Arial" pitchFamily="34" charset="0"/>
              </a:rPr>
              <a:t> Program</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b="1" dirty="0" err="1" smtClean="0">
                <a:latin typeface="Arial" pitchFamily="34" charset="0"/>
                <a:cs typeface="Arial" pitchFamily="34" charset="0"/>
              </a:rPr>
              <a:t>Peran</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rPr>
              <a:t>Orang</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rPr>
              <a:t>Luar</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rPr>
              <a:t>hanya</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rPr>
              <a:t>sebagai</a:t>
            </a:r>
            <a:r>
              <a:rPr lang="en-US" sz="1800" b="1" dirty="0" smtClean="0">
                <a:latin typeface="Arial" pitchFamily="34" charset="0"/>
                <a:cs typeface="Arial" pitchFamily="34" charset="0"/>
              </a:rPr>
              <a:t> PENDUKUNG</a:t>
            </a:r>
            <a:br>
              <a:rPr lang="en-US" sz="1800" b="1" dirty="0" smtClean="0">
                <a:latin typeface="Arial" pitchFamily="34" charset="0"/>
                <a:cs typeface="Arial" pitchFamily="34" charset="0"/>
              </a:rPr>
            </a:br>
            <a:r>
              <a:rPr lang="en-US" sz="1800" b="1" dirty="0" err="1" smtClean="0">
                <a:latin typeface="Arial" pitchFamily="34" charset="0"/>
                <a:cs typeface="Arial" pitchFamily="34" charset="0"/>
              </a:rPr>
              <a:t>Belajar</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rPr>
              <a:t>dari</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rPr>
              <a:t>Kesalahan</a:t>
            </a:r>
            <a:r>
              <a:rPr lang="en-US" sz="1800" b="1" dirty="0" smtClean="0">
                <a:latin typeface="Arial" pitchFamily="34" charset="0"/>
                <a:cs typeface="Arial" pitchFamily="34" charset="0"/>
              </a:rPr>
              <a:t/>
            </a:r>
            <a:br>
              <a:rPr lang="en-US" sz="1800" b="1" dirty="0" smtClean="0">
                <a:latin typeface="Arial" pitchFamily="34" charset="0"/>
                <a:cs typeface="Arial" pitchFamily="34" charset="0"/>
              </a:rPr>
            </a:br>
            <a:r>
              <a:rPr lang="en-US" sz="1800" b="1" dirty="0" err="1" smtClean="0">
                <a:latin typeface="Arial" pitchFamily="34" charset="0"/>
                <a:cs typeface="Arial" pitchFamily="34" charset="0"/>
              </a:rPr>
              <a:t>Saling</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rPr>
              <a:t>Belajar</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rPr>
              <a:t>dan</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rPr>
              <a:t>Berbagi</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3600" b="1" i="1" dirty="0" smtClean="0">
                <a:latin typeface="Arial" pitchFamily="34" charset="0"/>
                <a:cs typeface="Arial" pitchFamily="34" charset="0"/>
              </a:rPr>
              <a:t/>
            </a:r>
            <a:br>
              <a:rPr lang="en-US" sz="3600" b="1" i="1" dirty="0" smtClean="0">
                <a:latin typeface="Arial" pitchFamily="34" charset="0"/>
                <a:cs typeface="Arial" pitchFamily="34" charset="0"/>
              </a:rPr>
            </a:br>
            <a:r>
              <a:rPr lang="en-US" sz="1600" b="1" i="1" dirty="0" smtClean="0">
                <a:latin typeface="Arial" pitchFamily="34" charset="0"/>
                <a:cs typeface="Arial" pitchFamily="34" charset="0"/>
              </a:rPr>
              <a:t/>
            </a:r>
            <a:br>
              <a:rPr lang="en-US" sz="1600" b="1" i="1" dirty="0" smtClean="0">
                <a:latin typeface="Arial" pitchFamily="34" charset="0"/>
                <a:cs typeface="Arial" pitchFamily="34" charset="0"/>
              </a:rPr>
            </a:b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F17882EE-AB56-4420-9A50-10949B508368}"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10</a:t>
            </a:fld>
            <a:endParaRPr lang="en-US"/>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3600" b="1" i="1" dirty="0" smtClean="0">
                <a:solidFill>
                  <a:srgbClr val="C00000"/>
                </a:solidFill>
                <a:latin typeface="Arial" pitchFamily="34" charset="0"/>
                <a:cs typeface="Arial" pitchFamily="34" charset="0"/>
              </a:rPr>
              <a:t/>
            </a:r>
            <a:br>
              <a:rPr lang="en-US" sz="3600" b="1" i="1" dirty="0" smtClean="0">
                <a:solidFill>
                  <a:srgbClr val="C00000"/>
                </a:solidFill>
                <a:latin typeface="Arial" pitchFamily="34" charset="0"/>
                <a:cs typeface="Arial" pitchFamily="34" charset="0"/>
              </a:rPr>
            </a:br>
            <a:r>
              <a:rPr lang="en-US" sz="3600" b="1" i="1" dirty="0" err="1" smtClean="0">
                <a:solidFill>
                  <a:srgbClr val="C00000"/>
                </a:solidFill>
                <a:latin typeface="Arial" pitchFamily="34" charset="0"/>
                <a:cs typeface="Arial" pitchFamily="34" charset="0"/>
              </a:rPr>
              <a:t>Penjajakan</a:t>
            </a:r>
            <a:r>
              <a:rPr lang="en-US" sz="3600" b="1" i="1" dirty="0" smtClean="0">
                <a:solidFill>
                  <a:srgbClr val="C00000"/>
                </a:solidFill>
                <a:latin typeface="Arial" pitchFamily="34" charset="0"/>
                <a:cs typeface="Arial" pitchFamily="34" charset="0"/>
              </a:rPr>
              <a:t> </a:t>
            </a:r>
            <a:r>
              <a:rPr lang="en-US" sz="3600" b="1" i="1" dirty="0" err="1" smtClean="0">
                <a:solidFill>
                  <a:srgbClr val="C00000"/>
                </a:solidFill>
                <a:latin typeface="Arial" pitchFamily="34" charset="0"/>
                <a:cs typeface="Arial" pitchFamily="34" charset="0"/>
              </a:rPr>
              <a:t>Advokasi</a:t>
            </a:r>
            <a:r>
              <a:rPr lang="en-US" sz="3600" b="1" i="1" dirty="0">
                <a:latin typeface="Arial" pitchFamily="34" charset="0"/>
                <a:cs typeface="Arial" pitchFamily="34" charset="0"/>
              </a:rPr>
              <a:t/>
            </a:r>
            <a:br>
              <a:rPr lang="en-US" sz="3600" b="1" i="1" dirty="0">
                <a:latin typeface="Arial" pitchFamily="34" charset="0"/>
                <a:cs typeface="Arial" pitchFamily="34" charset="0"/>
              </a:rPr>
            </a:br>
            <a:r>
              <a:rPr lang="en-US" sz="3200" b="1" dirty="0" err="1" smtClean="0">
                <a:latin typeface="Agency FB" pitchFamily="34" charset="0"/>
                <a:cs typeface="Arial" pitchFamily="34" charset="0"/>
              </a:rPr>
              <a:t>Langkah</a:t>
            </a:r>
            <a:r>
              <a:rPr lang="en-US" sz="3200" b="1" dirty="0" smtClean="0">
                <a:latin typeface="Agency FB" pitchFamily="34" charset="0"/>
                <a:cs typeface="Arial" pitchFamily="34" charset="0"/>
              </a:rPr>
              <a:t> 1</a:t>
            </a:r>
            <a:br>
              <a:rPr lang="en-US" sz="3200" b="1" dirty="0" smtClean="0">
                <a:latin typeface="Agency FB" pitchFamily="34" charset="0"/>
                <a:cs typeface="Arial" pitchFamily="34" charset="0"/>
              </a:rPr>
            </a:br>
            <a:r>
              <a:rPr lang="en-US" sz="3200" b="1" dirty="0" err="1" smtClean="0">
                <a:latin typeface="Agency FB" pitchFamily="34" charset="0"/>
                <a:cs typeface="Arial" pitchFamily="34" charset="0"/>
              </a:rPr>
              <a:t>Membentuk</a:t>
            </a:r>
            <a:r>
              <a:rPr lang="en-US" sz="3200" b="1" dirty="0" smtClean="0">
                <a:latin typeface="Agency FB" pitchFamily="34" charset="0"/>
                <a:cs typeface="Arial" pitchFamily="34" charset="0"/>
              </a:rPr>
              <a:t> </a:t>
            </a:r>
            <a:r>
              <a:rPr lang="en-US" sz="3200" b="1" dirty="0" err="1" smtClean="0">
                <a:latin typeface="Agency FB" pitchFamily="34" charset="0"/>
                <a:cs typeface="Arial" pitchFamily="34" charset="0"/>
              </a:rPr>
              <a:t>dan</a:t>
            </a:r>
            <a:r>
              <a:rPr lang="en-US" sz="3200" b="1" dirty="0" smtClean="0">
                <a:latin typeface="Agency FB" pitchFamily="34" charset="0"/>
                <a:cs typeface="Arial" pitchFamily="34" charset="0"/>
              </a:rPr>
              <a:t> </a:t>
            </a:r>
            <a:r>
              <a:rPr lang="en-US" sz="3200" b="1" dirty="0" err="1" smtClean="0">
                <a:latin typeface="Agency FB" pitchFamily="34" charset="0"/>
                <a:cs typeface="Arial" pitchFamily="34" charset="0"/>
              </a:rPr>
              <a:t>Mempersiapkan</a:t>
            </a:r>
            <a:r>
              <a:rPr lang="en-US" sz="3200" b="1" dirty="0" smtClean="0">
                <a:latin typeface="Agency FB" pitchFamily="34" charset="0"/>
                <a:cs typeface="Arial" pitchFamily="34" charset="0"/>
              </a:rPr>
              <a:t> Tim</a:t>
            </a:r>
            <a:r>
              <a:rPr lang="en-US" sz="3200" b="1" i="1" dirty="0" smtClean="0">
                <a:latin typeface="Arial" pitchFamily="34" charset="0"/>
                <a:cs typeface="Arial" pitchFamily="34" charset="0"/>
              </a:rPr>
              <a:t/>
            </a:r>
            <a:br>
              <a:rPr lang="en-US" sz="3200" b="1" i="1" dirty="0" smtClean="0">
                <a:latin typeface="Arial" pitchFamily="34" charset="0"/>
                <a:cs typeface="Arial" pitchFamily="34" charset="0"/>
              </a:rPr>
            </a:br>
            <a:r>
              <a:rPr lang="en-US" sz="1600" b="1" i="1" dirty="0" smtClean="0">
                <a:latin typeface="Arial" pitchFamily="34" charset="0"/>
                <a:cs typeface="Arial" pitchFamily="34" charset="0"/>
              </a:rPr>
              <a:t/>
            </a:r>
            <a:br>
              <a:rPr lang="en-US" sz="1600" b="1" i="1" dirty="0" smtClean="0">
                <a:latin typeface="Arial" pitchFamily="34" charset="0"/>
                <a:cs typeface="Arial" pitchFamily="34" charset="0"/>
              </a:rPr>
            </a:b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BF00FD50-AD87-4ACC-B839-89D0F3B2641A}"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11</a:t>
            </a:fld>
            <a:endParaRPr lang="en-US"/>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3600" b="1" i="1" dirty="0" smtClean="0">
                <a:solidFill>
                  <a:srgbClr val="C00000"/>
                </a:solidFill>
                <a:latin typeface="Arial" pitchFamily="34" charset="0"/>
                <a:cs typeface="Arial" pitchFamily="34" charset="0"/>
              </a:rPr>
              <a:t/>
            </a:r>
            <a:br>
              <a:rPr lang="en-US" sz="3600" b="1" i="1" dirty="0" smtClean="0">
                <a:solidFill>
                  <a:srgbClr val="C00000"/>
                </a:solidFill>
                <a:latin typeface="Arial" pitchFamily="34" charset="0"/>
                <a:cs typeface="Arial" pitchFamily="34" charset="0"/>
              </a:rPr>
            </a:br>
            <a:r>
              <a:rPr lang="en-US" sz="3200" b="1" i="1" dirty="0" err="1" smtClean="0">
                <a:latin typeface="Arial" pitchFamily="34" charset="0"/>
                <a:cs typeface="Arial" pitchFamily="34" charset="0"/>
              </a:rPr>
              <a:t>Pedoman</a:t>
            </a:r>
            <a:r>
              <a:rPr lang="en-US" sz="3200" b="1" i="1" dirty="0" smtClean="0">
                <a:latin typeface="Arial" pitchFamily="34" charset="0"/>
                <a:cs typeface="Arial" pitchFamily="34" charset="0"/>
              </a:rPr>
              <a:t> </a:t>
            </a:r>
            <a:r>
              <a:rPr lang="en-US" sz="3200" b="1" i="1" dirty="0" err="1" smtClean="0">
                <a:latin typeface="Arial" pitchFamily="34" charset="0"/>
                <a:cs typeface="Arial" pitchFamily="34" charset="0"/>
              </a:rPr>
              <a:t>Pembentukan</a:t>
            </a:r>
            <a:r>
              <a:rPr lang="en-US" sz="3200" b="1" i="1" dirty="0" smtClean="0">
                <a:latin typeface="Arial" pitchFamily="34" charset="0"/>
                <a:cs typeface="Arial" pitchFamily="34" charset="0"/>
              </a:rPr>
              <a:t> Tim</a:t>
            </a:r>
            <a:br>
              <a:rPr lang="en-US" sz="3200" b="1" i="1" dirty="0" smtClean="0">
                <a:latin typeface="Arial" pitchFamily="34" charset="0"/>
                <a:cs typeface="Arial" pitchFamily="34" charset="0"/>
              </a:rPr>
            </a:br>
            <a:r>
              <a:rPr lang="en-US" sz="2000" b="1" i="1" dirty="0" err="1" smtClean="0">
                <a:solidFill>
                  <a:srgbClr val="C00000"/>
                </a:solidFill>
                <a:latin typeface="Arial" pitchFamily="34" charset="0"/>
                <a:cs typeface="Arial" pitchFamily="34" charset="0"/>
              </a:rPr>
              <a:t>Maksimal</a:t>
            </a:r>
            <a:r>
              <a:rPr lang="en-US" sz="2000" b="1" i="1" dirty="0" smtClean="0">
                <a:solidFill>
                  <a:srgbClr val="C00000"/>
                </a:solidFill>
                <a:latin typeface="Arial" pitchFamily="34" charset="0"/>
                <a:cs typeface="Arial" pitchFamily="34" charset="0"/>
              </a:rPr>
              <a:t> 10-15 </a:t>
            </a:r>
            <a:r>
              <a:rPr lang="en-US" sz="2000" b="1" i="1" dirty="0" err="1" smtClean="0">
                <a:solidFill>
                  <a:srgbClr val="C00000"/>
                </a:solidFill>
                <a:latin typeface="Arial" pitchFamily="34" charset="0"/>
                <a:cs typeface="Arial" pitchFamily="34" charset="0"/>
              </a:rPr>
              <a:t>orang</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untuk</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satu</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wilayah</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advokasi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terbagi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menjadi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kelompok-kelompok</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kecil</a:t>
            </a:r>
            <a:r>
              <a:rPr lang="en-US" sz="2000" b="1" i="1" dirty="0" smtClean="0">
                <a:solidFill>
                  <a:srgbClr val="C00000"/>
                </a:solidFill>
                <a:latin typeface="Arial" pitchFamily="34" charset="0"/>
                <a:cs typeface="Arial" pitchFamily="34" charset="0"/>
              </a:rPr>
              <a:t> (2-3 </a:t>
            </a:r>
            <a:r>
              <a:rPr lang="en-US" sz="2000" b="1" i="1" dirty="0" err="1" smtClean="0">
                <a:solidFill>
                  <a:srgbClr val="C00000"/>
                </a:solidFill>
                <a:latin typeface="Arial" pitchFamily="34" charset="0"/>
                <a:cs typeface="Arial" pitchFamily="34" charset="0"/>
              </a:rPr>
              <a:t>orang</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sesuai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dengan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kebutuhan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akan</a:t>
            </a:r>
            <a:r>
              <a:rPr lang="en-US" sz="2000" b="1" i="1" dirty="0" smtClean="0">
                <a:solidFill>
                  <a:srgbClr val="C00000"/>
                </a:solidFill>
                <a:latin typeface="Arial" pitchFamily="34" charset="0"/>
                <a:cs typeface="Arial" pitchFamily="34" charset="0"/>
              </a:rPr>
              <a:t> data </a:t>
            </a:r>
            <a:r>
              <a:rPr lang="en-US" sz="2000" b="1" i="1" dirty="0" err="1" smtClean="0">
                <a:solidFill>
                  <a:srgbClr val="C00000"/>
                </a:solidFill>
                <a:latin typeface="Arial" pitchFamily="34" charset="0"/>
                <a:cs typeface="Arial" pitchFamily="34" charset="0"/>
              </a:rPr>
              <a:t>dan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informasi</a:t>
            </a:r>
            <a:r>
              <a:rPr lang="en-US" sz="2000" b="1" i="1" dirty="0" smtClean="0">
                <a:solidFill>
                  <a:srgbClr val="C00000"/>
                </a:solidFill>
                <a:latin typeface="Arial" pitchFamily="34" charset="0"/>
                <a:cs typeface="Arial" pitchFamily="34" charset="0"/>
              </a:rPr>
              <a:t>,</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err="1" smtClean="0">
                <a:solidFill>
                  <a:srgbClr val="C00000"/>
                </a:solidFill>
                <a:latin typeface="Arial" pitchFamily="34" charset="0"/>
                <a:cs typeface="Arial" pitchFamily="34" charset="0"/>
              </a:rPr>
              <a:t>Variasi</a:t>
            </a:r>
            <a:r>
              <a:rPr lang="en-US" sz="2000" b="1" i="1" dirty="0" smtClean="0">
                <a:solidFill>
                  <a:srgbClr val="C00000"/>
                </a:solidFill>
                <a:latin typeface="Arial" pitchFamily="34" charset="0"/>
                <a:cs typeface="Arial" pitchFamily="34" charset="0"/>
              </a:rPr>
              <a:t> gender </a:t>
            </a:r>
            <a:r>
              <a:rPr lang="en-US" sz="2000" b="1" i="1" dirty="0" err="1" smtClean="0">
                <a:solidFill>
                  <a:srgbClr val="C00000"/>
                </a:solidFill>
                <a:latin typeface="Arial" pitchFamily="34" charset="0"/>
                <a:cs typeface="Arial" pitchFamily="34" charset="0"/>
              </a:rPr>
              <a:t>seimbang</a:t>
            </a:r>
            <a:r>
              <a:rPr lang="en-US" sz="2000" b="1" i="1" dirty="0" smtClean="0">
                <a:solidFill>
                  <a:srgbClr val="C00000"/>
                </a:solidFill>
                <a:latin typeface="Arial" pitchFamily="34" charset="0"/>
                <a:cs typeface="Arial" pitchFamily="34" charset="0"/>
              </a:rPr>
              <a:t>,</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err="1" smtClean="0">
                <a:solidFill>
                  <a:srgbClr val="C00000"/>
                </a:solidFill>
                <a:latin typeface="Arial" pitchFamily="34" charset="0"/>
                <a:cs typeface="Arial" pitchFamily="34" charset="0"/>
              </a:rPr>
              <a:t>Orientasi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kepentingan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sama</a:t>
            </a:r>
            <a:r>
              <a:rPr lang="en-US" sz="2000" b="1" i="1" dirty="0" smtClean="0">
                <a:solidFill>
                  <a:srgbClr val="C00000"/>
                </a:solidFill>
                <a:latin typeface="Arial" pitchFamily="34" charset="0"/>
                <a:cs typeface="Arial" pitchFamily="34" charset="0"/>
              </a:rPr>
              <a:t>,</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err="1" smtClean="0">
                <a:solidFill>
                  <a:srgbClr val="C00000"/>
                </a:solidFill>
                <a:latin typeface="Arial" pitchFamily="34" charset="0"/>
                <a:cs typeface="Arial" pitchFamily="34" charset="0"/>
              </a:rPr>
              <a:t>Bisa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bekerja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dalam</a:t>
            </a:r>
            <a:r>
              <a:rPr lang="en-US" sz="2000" b="1" i="1" dirty="0" smtClean="0">
                <a:solidFill>
                  <a:srgbClr val="C00000"/>
                </a:solidFill>
                <a:latin typeface="Arial" pitchFamily="34" charset="0"/>
                <a:cs typeface="Arial" pitchFamily="34" charset="0"/>
              </a:rPr>
              <a:t> TIM,</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err="1" smtClean="0">
                <a:solidFill>
                  <a:srgbClr val="C00000"/>
                </a:solidFill>
                <a:latin typeface="Arial" pitchFamily="34" charset="0"/>
                <a:cs typeface="Arial" pitchFamily="34" charset="0"/>
              </a:rPr>
              <a:t>Harus</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ada</a:t>
            </a:r>
            <a:r>
              <a:rPr lang="en-US" sz="2000" b="1" i="1" dirty="0" smtClean="0">
                <a:solidFill>
                  <a:srgbClr val="C00000"/>
                </a:solidFill>
                <a:latin typeface="Arial" pitchFamily="34" charset="0"/>
                <a:cs typeface="Arial" pitchFamily="34" charset="0"/>
              </a:rPr>
              <a:t> yang </a:t>
            </a:r>
            <a:r>
              <a:rPr lang="en-US" sz="2000" b="1" i="1" dirty="0" err="1" smtClean="0">
                <a:solidFill>
                  <a:srgbClr val="C00000"/>
                </a:solidFill>
                <a:latin typeface="Arial" pitchFamily="34" charset="0"/>
                <a:cs typeface="Arial" pitchFamily="34" charset="0"/>
              </a:rPr>
              <a:t>menjadi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koordinator</a:t>
            </a:r>
            <a:r>
              <a:rPr lang="en-US" sz="2000" b="1" i="1" dirty="0" smtClean="0">
                <a:solidFill>
                  <a:srgbClr val="C00000"/>
                </a:solidFill>
                <a:latin typeface="Arial" pitchFamily="34" charset="0"/>
                <a:cs typeface="Arial" pitchFamily="34" charset="0"/>
              </a:rPr>
              <a:t> TIM,</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err="1" smtClean="0">
                <a:solidFill>
                  <a:srgbClr val="C00000"/>
                </a:solidFill>
                <a:latin typeface="Arial" pitchFamily="34" charset="0"/>
                <a:cs typeface="Arial" pitchFamily="34" charset="0"/>
              </a:rPr>
              <a:t>Ada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pengetahuan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dasar</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tentang</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Penelitian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Partisipatif</a:t>
            </a:r>
            <a:r>
              <a:rPr lang="en-US" sz="3200" b="1" i="1" dirty="0" smtClean="0">
                <a:latin typeface="Arial" pitchFamily="34" charset="0"/>
                <a:cs typeface="Arial" pitchFamily="34" charset="0"/>
              </a:rPr>
              <a:t/>
            </a:r>
            <a:br>
              <a:rPr lang="en-US" sz="3200" b="1" i="1" dirty="0" smtClean="0">
                <a:latin typeface="Arial" pitchFamily="34" charset="0"/>
                <a:cs typeface="Arial" pitchFamily="34" charset="0"/>
              </a:rPr>
            </a:br>
            <a:r>
              <a:rPr lang="en-US" sz="1600" b="1" i="1" dirty="0" smtClean="0">
                <a:latin typeface="Arial" pitchFamily="34" charset="0"/>
                <a:cs typeface="Arial" pitchFamily="34" charset="0"/>
              </a:rPr>
              <a:t/>
            </a:r>
            <a:br>
              <a:rPr lang="en-US" sz="1600" b="1" i="1" dirty="0" smtClean="0">
                <a:latin typeface="Arial" pitchFamily="34" charset="0"/>
                <a:cs typeface="Arial" pitchFamily="34" charset="0"/>
              </a:rPr>
            </a:b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EFCF266E-75F7-4F8C-99D9-B45D9B3694BE}"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12</a:t>
            </a:fld>
            <a:endParaRPr lang="en-US"/>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3600" b="1" i="1" dirty="0" smtClean="0">
                <a:solidFill>
                  <a:srgbClr val="C00000"/>
                </a:solidFill>
                <a:latin typeface="Arial" pitchFamily="34" charset="0"/>
                <a:cs typeface="Arial" pitchFamily="34" charset="0"/>
              </a:rPr>
              <a:t/>
            </a:r>
            <a:br>
              <a:rPr lang="en-US" sz="3600" b="1" i="1" dirty="0" smtClean="0">
                <a:solidFill>
                  <a:srgbClr val="C00000"/>
                </a:solidFill>
                <a:latin typeface="Arial" pitchFamily="34" charset="0"/>
                <a:cs typeface="Arial" pitchFamily="34" charset="0"/>
              </a:rPr>
            </a:br>
            <a:r>
              <a:rPr lang="en-US" sz="3200" b="1" i="1" dirty="0" err="1" smtClean="0">
                <a:latin typeface="Arial" pitchFamily="34" charset="0"/>
                <a:cs typeface="Arial" pitchFamily="34" charset="0"/>
              </a:rPr>
              <a:t>Langkah-Langkah</a:t>
            </a:r>
            <a:r>
              <a:rPr lang="en-US" sz="3200" b="1" i="1" dirty="0" smtClean="0">
                <a:latin typeface="Arial" pitchFamily="34" charset="0"/>
                <a:cs typeface="Arial" pitchFamily="34" charset="0"/>
              </a:rPr>
              <a:t> </a:t>
            </a:r>
            <a:r>
              <a:rPr lang="en-US" sz="3200" b="1" i="1" dirty="0" err="1" smtClean="0">
                <a:latin typeface="Arial" pitchFamily="34" charset="0"/>
                <a:cs typeface="Arial" pitchFamily="34" charset="0"/>
              </a:rPr>
              <a:t>Pelaksanaan</a:t>
            </a:r>
            <a:r>
              <a:rPr lang="en-US" sz="3200" b="1" i="1" dirty="0" smtClean="0">
                <a:latin typeface="Arial" pitchFamily="34" charset="0"/>
                <a:cs typeface="Arial" pitchFamily="34" charset="0"/>
              </a:rPr>
              <a:t/>
            </a:r>
            <a:br>
              <a:rPr lang="en-US" sz="3200" b="1" i="1" dirty="0" smtClean="0">
                <a:latin typeface="Arial" pitchFamily="34" charset="0"/>
                <a:cs typeface="Arial" pitchFamily="34" charset="0"/>
              </a:rPr>
            </a:br>
            <a:r>
              <a:rPr lang="en-US" sz="2000" b="1" i="1" dirty="0" err="1" smtClean="0">
                <a:solidFill>
                  <a:srgbClr val="C00000"/>
                </a:solidFill>
                <a:latin typeface="Arial" pitchFamily="34" charset="0"/>
                <a:cs typeface="Arial" pitchFamily="34" charset="0"/>
              </a:rPr>
              <a:t>Lakukan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Proses</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Seleksi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Anggota</a:t>
            </a:r>
            <a:r>
              <a:rPr lang="en-US" sz="2000" b="1" i="1" dirty="0" smtClean="0">
                <a:solidFill>
                  <a:srgbClr val="C00000"/>
                </a:solidFill>
                <a:latin typeface="Arial" pitchFamily="34" charset="0"/>
                <a:cs typeface="Arial" pitchFamily="34" charset="0"/>
              </a:rPr>
              <a:t> TIM PENJAJAKAN,</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err="1" smtClean="0">
                <a:solidFill>
                  <a:srgbClr val="C00000"/>
                </a:solidFill>
                <a:latin typeface="Arial" pitchFamily="34" charset="0"/>
                <a:cs typeface="Arial" pitchFamily="34" charset="0"/>
              </a:rPr>
              <a:t>Lakukan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Pertemuan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Perdana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untuk</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saling</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berkenalan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mulai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menumbuhkan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keakraban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menyepakati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prinsip-prinsip</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dasar</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tujuan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ruang</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lingkup</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dan</a:t>
            </a:r>
            <a:r>
              <a:rPr lang="en-US" sz="2000" b="1" i="1" dirty="0" smtClean="0">
                <a:solidFill>
                  <a:srgbClr val="C00000"/>
                </a:solidFill>
                <a:latin typeface="Arial" pitchFamily="34" charset="0"/>
                <a:cs typeface="Arial" pitchFamily="34" charset="0"/>
              </a:rPr>
              <a:t> langkah2 </a:t>
            </a:r>
            <a:r>
              <a:rPr lang="en-US" sz="2000" b="1" i="1" dirty="0" err="1" smtClean="0">
                <a:solidFill>
                  <a:srgbClr val="C00000"/>
                </a:solidFill>
                <a:latin typeface="Arial" pitchFamily="34" charset="0"/>
                <a:cs typeface="Arial" pitchFamily="34" charset="0"/>
              </a:rPr>
              <a:t>penjajakan</a:t>
            </a:r>
            <a:r>
              <a:rPr lang="en-US" sz="2000" b="1" i="1" dirty="0" smtClean="0">
                <a:solidFill>
                  <a:srgbClr val="C00000"/>
                </a:solidFill>
                <a:latin typeface="Arial" pitchFamily="34" charset="0"/>
                <a:cs typeface="Arial" pitchFamily="34" charset="0"/>
              </a:rPr>
              <a:t>,</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err="1" smtClean="0">
                <a:solidFill>
                  <a:srgbClr val="C00000"/>
                </a:solidFill>
                <a:latin typeface="Arial" pitchFamily="34" charset="0"/>
                <a:cs typeface="Arial" pitchFamily="34" charset="0"/>
              </a:rPr>
              <a:t>Kumpulkan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informasi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mengenai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permasalahan</a:t>
            </a:r>
            <a:r>
              <a:rPr lang="en-US" sz="2000" b="1" i="1" dirty="0" smtClean="0">
                <a:solidFill>
                  <a:srgbClr val="C00000"/>
                </a:solidFill>
                <a:latin typeface="Arial" pitchFamily="34" charset="0"/>
                <a:cs typeface="Arial" pitchFamily="34" charset="0"/>
              </a:rPr>
              <a:t> yang </a:t>
            </a:r>
            <a:r>
              <a:rPr lang="en-US" sz="2000" b="1" i="1" dirty="0" err="1" smtClean="0">
                <a:solidFill>
                  <a:srgbClr val="C00000"/>
                </a:solidFill>
                <a:latin typeface="Arial" pitchFamily="34" charset="0"/>
                <a:cs typeface="Arial" pitchFamily="34" charset="0"/>
              </a:rPr>
              <a:t>hendak</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diadvokasi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dari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daerah</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penjajakan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melalui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berbagai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sumber</a:t>
            </a:r>
            <a:r>
              <a:rPr lang="en-US" sz="2000" b="1" i="1" dirty="0" smtClean="0">
                <a:solidFill>
                  <a:srgbClr val="C00000"/>
                </a:solidFill>
                <a:latin typeface="Arial" pitchFamily="34" charset="0"/>
                <a:cs typeface="Arial" pitchFamily="34" charset="0"/>
              </a:rPr>
              <a:t>; media </a:t>
            </a:r>
            <a:r>
              <a:rPr lang="en-US" sz="2000" b="1" i="1" dirty="0" err="1" smtClean="0">
                <a:solidFill>
                  <a:srgbClr val="C00000"/>
                </a:solidFill>
                <a:latin typeface="Arial" pitchFamily="34" charset="0"/>
                <a:cs typeface="Arial" pitchFamily="34" charset="0"/>
              </a:rPr>
              <a:t>massa</a:t>
            </a:r>
            <a:r>
              <a:rPr lang="en-US" sz="2000" b="1" i="1" dirty="0" smtClean="0">
                <a:solidFill>
                  <a:srgbClr val="C00000"/>
                </a:solidFill>
                <a:latin typeface="Arial" pitchFamily="34" charset="0"/>
                <a:cs typeface="Arial" pitchFamily="34" charset="0"/>
              </a:rPr>
              <a:t>, website </a:t>
            </a:r>
            <a:r>
              <a:rPr lang="en-US" sz="2000" b="1" i="1" dirty="0" err="1" smtClean="0">
                <a:solidFill>
                  <a:srgbClr val="C00000"/>
                </a:solidFill>
                <a:latin typeface="Arial" pitchFamily="34" charset="0"/>
                <a:cs typeface="Arial" pitchFamily="34" charset="0"/>
              </a:rPr>
              <a:t>dsb</a:t>
            </a:r>
            <a:r>
              <a:rPr lang="en-US" sz="2000" b="1" i="1" dirty="0" smtClean="0">
                <a:solidFill>
                  <a:srgbClr val="C00000"/>
                </a:solidFill>
                <a:latin typeface="Arial" pitchFamily="34" charset="0"/>
                <a:cs typeface="Arial" pitchFamily="34" charset="0"/>
              </a:rPr>
              <a:t>.</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Review </a:t>
            </a:r>
            <a:r>
              <a:rPr lang="en-US" sz="2000" b="1" i="1" dirty="0" err="1" smtClean="0">
                <a:solidFill>
                  <a:srgbClr val="C00000"/>
                </a:solidFill>
                <a:latin typeface="Arial" pitchFamily="34" charset="0"/>
                <a:cs typeface="Arial" pitchFamily="34" charset="0"/>
              </a:rPr>
              <a:t>Informasi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sekunder</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yg</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terkumpul</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dan</a:t>
            </a:r>
            <a:r>
              <a:rPr lang="en-US" sz="2000" b="1" i="1" dirty="0" smtClean="0">
                <a:solidFill>
                  <a:srgbClr val="C00000"/>
                </a:solidFill>
                <a:latin typeface="Arial" pitchFamily="34" charset="0"/>
                <a:cs typeface="Arial" pitchFamily="34" charset="0"/>
              </a:rPr>
              <a:t> KATEGORISASI-</a:t>
            </a:r>
            <a:r>
              <a:rPr lang="en-US" sz="2000" b="1" i="1" dirty="0" err="1" smtClean="0">
                <a:solidFill>
                  <a:srgbClr val="C00000"/>
                </a:solidFill>
                <a:latin typeface="Arial" pitchFamily="34" charset="0"/>
                <a:cs typeface="Arial" pitchFamily="34" charset="0"/>
              </a:rPr>
              <a:t>kan</a:t>
            </a:r>
            <a:r>
              <a:rPr lang="en-US" sz="2000" b="1" i="1" dirty="0" smtClean="0">
                <a:solidFill>
                  <a:srgbClr val="C00000"/>
                </a:solidFill>
                <a:latin typeface="Arial" pitchFamily="34" charset="0"/>
                <a:cs typeface="Arial" pitchFamily="34" charset="0"/>
              </a:rPr>
              <a:t>!</a:t>
            </a:r>
            <a:br>
              <a:rPr lang="en-US" sz="2000" b="1" i="1" dirty="0" smtClean="0">
                <a:solidFill>
                  <a:srgbClr val="C00000"/>
                </a:solidFill>
                <a:latin typeface="Arial" pitchFamily="34" charset="0"/>
                <a:cs typeface="Arial" pitchFamily="34" charset="0"/>
              </a:rPr>
            </a:br>
            <a:r>
              <a:rPr lang="en-US" sz="2000" b="1" i="1" dirty="0">
                <a:solidFill>
                  <a:srgbClr val="C00000"/>
                </a:solidFill>
                <a:latin typeface="Arial" pitchFamily="34" charset="0"/>
                <a:cs typeface="Arial" pitchFamily="34" charset="0"/>
              </a:rPr>
              <a:t/>
            </a:r>
            <a:br>
              <a:rPr lang="en-US" sz="2000" b="1" i="1" dirty="0">
                <a:solidFill>
                  <a:srgbClr val="C00000"/>
                </a:solidFill>
                <a:latin typeface="Arial" pitchFamily="34" charset="0"/>
                <a:cs typeface="Arial" pitchFamily="34" charset="0"/>
              </a:rPr>
            </a:br>
            <a:r>
              <a:rPr lang="en-US" sz="2000" b="1" i="1" dirty="0" err="1" smtClean="0">
                <a:solidFill>
                  <a:srgbClr val="C00000"/>
                </a:solidFill>
                <a:latin typeface="Arial" pitchFamily="34" charset="0"/>
                <a:cs typeface="Arial" pitchFamily="34" charset="0"/>
              </a:rPr>
              <a:t>Analisa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permasalahan</a:t>
            </a:r>
            <a:r>
              <a:rPr lang="en-US" sz="2000" b="1" i="1" dirty="0" smtClean="0">
                <a:solidFill>
                  <a:srgbClr val="C00000"/>
                </a:solidFill>
                <a:latin typeface="Arial" pitchFamily="34" charset="0"/>
                <a:cs typeface="Arial" pitchFamily="34" charset="0"/>
              </a:rPr>
              <a:t> yang </a:t>
            </a:r>
            <a:r>
              <a:rPr lang="en-US" sz="2000" b="1" i="1" dirty="0" err="1" smtClean="0">
                <a:solidFill>
                  <a:srgbClr val="C00000"/>
                </a:solidFill>
                <a:latin typeface="Arial" pitchFamily="34" charset="0"/>
                <a:cs typeface="Arial" pitchFamily="34" charset="0"/>
              </a:rPr>
              <a:t>ada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Cari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Informasi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tambahan</a:t>
            </a:r>
            <a:r>
              <a:rPr lang="en-US" sz="2000" b="1" i="1" dirty="0" smtClean="0">
                <a:solidFill>
                  <a:srgbClr val="C00000"/>
                </a:solidFill>
                <a:latin typeface="Arial" pitchFamily="34" charset="0"/>
                <a:cs typeface="Arial" pitchFamily="34" charset="0"/>
              </a:rPr>
              <a:t> yang </a:t>
            </a:r>
            <a:r>
              <a:rPr lang="en-US" sz="2000" b="1" i="1" dirty="0" err="1" smtClean="0">
                <a:solidFill>
                  <a:srgbClr val="C00000"/>
                </a:solidFill>
                <a:latin typeface="Arial" pitchFamily="34" charset="0"/>
                <a:cs typeface="Arial" pitchFamily="34" charset="0"/>
              </a:rPr>
              <a:t>berguna</a:t>
            </a:r>
            <a:r>
              <a:rPr lang="en-US" sz="2000" b="1" i="1" dirty="0" smtClean="0">
                <a:solidFill>
                  <a:srgbClr val="C00000"/>
                </a:solidFill>
                <a:latin typeface="Arial" pitchFamily="34" charset="0"/>
                <a:cs typeface="Arial" pitchFamily="34" charset="0"/>
              </a:rPr>
              <a:t>,</a:t>
            </a:r>
            <a:r>
              <a:rPr lang="en-US" sz="3200" b="1" i="1" dirty="0" smtClean="0">
                <a:latin typeface="Arial" pitchFamily="34" charset="0"/>
                <a:cs typeface="Arial" pitchFamily="34" charset="0"/>
              </a:rPr>
              <a:t/>
            </a:r>
            <a:br>
              <a:rPr lang="en-US" sz="3200" b="1" i="1" dirty="0" smtClean="0">
                <a:latin typeface="Arial" pitchFamily="34" charset="0"/>
                <a:cs typeface="Arial" pitchFamily="34" charset="0"/>
              </a:rPr>
            </a:br>
            <a:r>
              <a:rPr lang="en-US" sz="1600" b="1" i="1" dirty="0" smtClean="0">
                <a:latin typeface="Arial" pitchFamily="34" charset="0"/>
                <a:cs typeface="Arial" pitchFamily="34" charset="0"/>
              </a:rPr>
              <a:t/>
            </a:r>
            <a:br>
              <a:rPr lang="en-US" sz="1600" b="1" i="1" dirty="0" smtClean="0">
                <a:latin typeface="Arial" pitchFamily="34" charset="0"/>
                <a:cs typeface="Arial" pitchFamily="34" charset="0"/>
              </a:rPr>
            </a:b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78438DF7-CA59-45E2-BFC4-B858A097166B}"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13</a:t>
            </a:fld>
            <a:endParaRPr lang="en-US"/>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3600" b="1" i="1" dirty="0" smtClean="0">
                <a:solidFill>
                  <a:srgbClr val="C00000"/>
                </a:solidFill>
                <a:latin typeface="Arial" pitchFamily="34" charset="0"/>
                <a:cs typeface="Arial" pitchFamily="34" charset="0"/>
              </a:rPr>
              <a:t/>
            </a:r>
            <a:br>
              <a:rPr lang="en-US" sz="3600" b="1" i="1" dirty="0" smtClean="0">
                <a:solidFill>
                  <a:srgbClr val="C00000"/>
                </a:solidFill>
                <a:latin typeface="Arial" pitchFamily="34" charset="0"/>
                <a:cs typeface="Arial" pitchFamily="34" charset="0"/>
              </a:rPr>
            </a:br>
            <a:r>
              <a:rPr lang="en-US" sz="3200" b="1" i="1" dirty="0" err="1" smtClean="0">
                <a:latin typeface="Arial" pitchFamily="34" charset="0"/>
                <a:cs typeface="Arial" pitchFamily="34" charset="0"/>
              </a:rPr>
              <a:t>Langkah-Langkah</a:t>
            </a:r>
            <a:r>
              <a:rPr lang="en-US" sz="3200" b="1" i="1" dirty="0" smtClean="0">
                <a:latin typeface="Arial" pitchFamily="34" charset="0"/>
                <a:cs typeface="Arial" pitchFamily="34" charset="0"/>
              </a:rPr>
              <a:t> </a:t>
            </a:r>
            <a:r>
              <a:rPr lang="en-US" sz="3200" b="1" i="1" dirty="0" err="1" smtClean="0">
                <a:latin typeface="Arial" pitchFamily="34" charset="0"/>
                <a:cs typeface="Arial" pitchFamily="34" charset="0"/>
              </a:rPr>
              <a:t>Pelaksanaan</a:t>
            </a:r>
            <a:r>
              <a:rPr lang="en-US" sz="3200" b="1" i="1" dirty="0" smtClean="0">
                <a:latin typeface="Arial" pitchFamily="34" charset="0"/>
                <a:cs typeface="Arial" pitchFamily="34" charset="0"/>
              </a:rPr>
              <a:t> (</a:t>
            </a:r>
            <a:r>
              <a:rPr lang="en-US" sz="3200" b="1" i="1" dirty="0" err="1" smtClean="0">
                <a:latin typeface="Arial" pitchFamily="34" charset="0"/>
                <a:cs typeface="Arial" pitchFamily="34" charset="0"/>
              </a:rPr>
              <a:t>lanj</a:t>
            </a:r>
            <a:r>
              <a:rPr lang="en-US" sz="3200" b="1" i="1" dirty="0" smtClean="0">
                <a:latin typeface="Arial" pitchFamily="34" charset="0"/>
                <a:cs typeface="Arial" pitchFamily="34" charset="0"/>
              </a:rPr>
              <a:t>.)</a:t>
            </a:r>
            <a:br>
              <a:rPr lang="en-US" sz="3200" b="1" i="1" dirty="0" smtClean="0">
                <a:latin typeface="Arial" pitchFamily="34" charset="0"/>
                <a:cs typeface="Arial" pitchFamily="34" charset="0"/>
              </a:rPr>
            </a:br>
            <a:r>
              <a:rPr lang="en-US" sz="2000" b="1" i="1" dirty="0" err="1" smtClean="0">
                <a:solidFill>
                  <a:srgbClr val="C00000"/>
                </a:solidFill>
                <a:latin typeface="Arial" pitchFamily="34" charset="0"/>
                <a:cs typeface="Arial" pitchFamily="34" charset="0"/>
              </a:rPr>
              <a:t>Sepakati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Jadwal</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lakukan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pertemuan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lanjutan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untuk</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menyusun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lebih</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rinci</a:t>
            </a:r>
            <a:r>
              <a:rPr lang="en-US" sz="2000" b="1" i="1" dirty="0" smtClean="0">
                <a:solidFill>
                  <a:srgbClr val="C00000"/>
                </a:solidFill>
                <a:latin typeface="Arial" pitchFamily="34" charset="0"/>
                <a:cs typeface="Arial" pitchFamily="34" charset="0"/>
              </a:rPr>
              <a:t>:</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Mekanisme</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Kerja</a:t>
            </a:r>
            <a:r>
              <a:rPr lang="en-US" sz="2000" b="1" i="1" dirty="0" smtClean="0">
                <a:solidFill>
                  <a:srgbClr val="C00000"/>
                </a:solidFill>
                <a:latin typeface="Arial" pitchFamily="34" charset="0"/>
                <a:cs typeface="Arial" pitchFamily="34" charset="0"/>
              </a:rPr>
              <a:t> Tim</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Rencana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Kerja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untuk</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Pengumpulan</a:t>
            </a:r>
            <a:r>
              <a:rPr lang="en-US" sz="2000" b="1" i="1" dirty="0" smtClean="0">
                <a:solidFill>
                  <a:srgbClr val="C00000"/>
                </a:solidFill>
                <a:latin typeface="Arial" pitchFamily="34" charset="0"/>
                <a:cs typeface="Arial" pitchFamily="34" charset="0"/>
              </a:rPr>
              <a:t> Data </a:t>
            </a:r>
            <a:r>
              <a:rPr lang="en-US" sz="2000" b="1" i="1" dirty="0" err="1" smtClean="0">
                <a:solidFill>
                  <a:srgbClr val="C00000"/>
                </a:solidFill>
                <a:latin typeface="Arial" pitchFamily="34" charset="0"/>
                <a:cs typeface="Arial" pitchFamily="34" charset="0"/>
              </a:rPr>
              <a:t>Sekunder</a:t>
            </a: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Pembagian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Tugas</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Anggota</a:t>
            </a:r>
            <a:r>
              <a:rPr lang="en-US" sz="2000" b="1" i="1" dirty="0" smtClean="0">
                <a:solidFill>
                  <a:srgbClr val="C00000"/>
                </a:solidFill>
                <a:latin typeface="Arial" pitchFamily="34" charset="0"/>
                <a:cs typeface="Arial" pitchFamily="34" charset="0"/>
              </a:rPr>
              <a:t> TIM</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Review Data </a:t>
            </a:r>
            <a:r>
              <a:rPr lang="en-US" sz="2000" b="1" i="1" dirty="0" err="1" smtClean="0">
                <a:solidFill>
                  <a:srgbClr val="C00000"/>
                </a:solidFill>
                <a:latin typeface="Arial" pitchFamily="34" charset="0"/>
                <a:cs typeface="Arial" pitchFamily="34" charset="0"/>
              </a:rPr>
              <a:t>Sekunder</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untuk</a:t>
            </a:r>
            <a:r>
              <a:rPr lang="en-US" sz="2000" b="1" i="1" dirty="0" smtClean="0">
                <a:solidFill>
                  <a:srgbClr val="C00000"/>
                </a:solidFill>
                <a:latin typeface="Arial" pitchFamily="34" charset="0"/>
                <a:cs typeface="Arial" pitchFamily="34" charset="0"/>
              </a:rPr>
              <a:t> MENENTUKAN TEMA-TEMA UMUM  </a:t>
            </a:r>
            <a:br>
              <a:rPr lang="en-US" sz="2000" b="1" i="1" dirty="0" smtClean="0">
                <a:solidFill>
                  <a:srgbClr val="C00000"/>
                </a:solidFill>
                <a:latin typeface="Arial" pitchFamily="34" charset="0"/>
                <a:cs typeface="Arial" pitchFamily="34" charset="0"/>
              </a:rPr>
            </a:br>
            <a:r>
              <a:rPr lang="en-US" sz="2000" b="1" i="1" dirty="0">
                <a:solidFill>
                  <a:srgbClr val="C00000"/>
                </a:solidFill>
                <a:latin typeface="Arial" pitchFamily="34" charset="0"/>
                <a:cs typeface="Arial" pitchFamily="34" charset="0"/>
              </a:rPr>
              <a:t> </a:t>
            </a:r>
            <a:r>
              <a:rPr lang="en-US" sz="2000" b="1" i="1" dirty="0" smtClean="0">
                <a:solidFill>
                  <a:srgbClr val="C00000"/>
                </a:solidFill>
                <a:latin typeface="Arial" pitchFamily="34" charset="0"/>
                <a:cs typeface="Arial" pitchFamily="34" charset="0"/>
              </a:rPr>
              <a:t> PERMASALAHAN </a:t>
            </a:r>
            <a:r>
              <a:rPr lang="en-US" sz="2000" b="1" i="1" dirty="0" err="1" smtClean="0">
                <a:solidFill>
                  <a:srgbClr val="C00000"/>
                </a:solidFill>
                <a:latin typeface="Arial" pitchFamily="34" charset="0"/>
                <a:cs typeface="Arial" pitchFamily="34" charset="0"/>
              </a:rPr>
              <a:t>wilayah</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advokasi</a:t>
            </a:r>
            <a:r>
              <a:rPr lang="en-US" sz="1600" b="1" i="1" dirty="0" smtClean="0">
                <a:latin typeface="Arial" pitchFamily="34" charset="0"/>
                <a:cs typeface="Arial" pitchFamily="34" charset="0"/>
              </a:rPr>
              <a:t/>
            </a:r>
            <a:br>
              <a:rPr lang="en-US" sz="1600" b="1" i="1" dirty="0" smtClean="0">
                <a:latin typeface="Arial" pitchFamily="34" charset="0"/>
                <a:cs typeface="Arial" pitchFamily="34" charset="0"/>
              </a:rPr>
            </a:b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52B6C8D2-37FB-4A59-B807-85206ECDA2A0}"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14</a:t>
            </a:fld>
            <a:endParaRPr lang="en-US"/>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4000" b="1" i="1" dirty="0" err="1" smtClean="0">
                <a:solidFill>
                  <a:srgbClr val="C00000"/>
                </a:solidFill>
                <a:latin typeface="Arial" pitchFamily="34" charset="0"/>
                <a:cs typeface="Arial" pitchFamily="34" charset="0"/>
              </a:rPr>
              <a:t>Penjajakan</a:t>
            </a:r>
            <a:r>
              <a:rPr lang="en-US" sz="4000" b="1" i="1" dirty="0" smtClean="0">
                <a:solidFill>
                  <a:srgbClr val="C00000"/>
                </a:solidFill>
                <a:latin typeface="Arial" pitchFamily="34" charset="0"/>
                <a:cs typeface="Arial" pitchFamily="34" charset="0"/>
              </a:rPr>
              <a:t> </a:t>
            </a:r>
            <a:r>
              <a:rPr lang="en-US" sz="4000" b="1" i="1" dirty="0" err="1" smtClean="0">
                <a:solidFill>
                  <a:srgbClr val="C00000"/>
                </a:solidFill>
                <a:latin typeface="Arial" pitchFamily="34" charset="0"/>
                <a:cs typeface="Arial" pitchFamily="34" charset="0"/>
              </a:rPr>
              <a:t>Advokasi</a:t>
            </a:r>
            <a:r>
              <a:rPr lang="en-US" sz="4000" b="1" i="1" dirty="0" smtClean="0">
                <a:latin typeface="Arial" pitchFamily="34" charset="0"/>
                <a:cs typeface="Arial" pitchFamily="34" charset="0"/>
              </a:rPr>
              <a:t/>
            </a:r>
            <a:br>
              <a:rPr lang="en-US" sz="4000" b="1" i="1" dirty="0" smtClean="0">
                <a:latin typeface="Arial" pitchFamily="34" charset="0"/>
                <a:cs typeface="Arial" pitchFamily="34" charset="0"/>
              </a:rPr>
            </a:br>
            <a:r>
              <a:rPr lang="en-US" sz="3600" b="1" dirty="0" err="1" smtClean="0">
                <a:latin typeface="Agency FB" pitchFamily="34" charset="0"/>
                <a:cs typeface="Arial" pitchFamily="34" charset="0"/>
              </a:rPr>
              <a:t>Langkah</a:t>
            </a:r>
            <a:r>
              <a:rPr lang="en-US" sz="3600" b="1" dirty="0" smtClean="0">
                <a:latin typeface="Agency FB" pitchFamily="34" charset="0"/>
                <a:cs typeface="Arial" pitchFamily="34" charset="0"/>
              </a:rPr>
              <a:t> 2</a:t>
            </a:r>
            <a:br>
              <a:rPr lang="en-US" sz="3600" b="1" dirty="0" smtClean="0">
                <a:latin typeface="Agency FB" pitchFamily="34" charset="0"/>
                <a:cs typeface="Arial" pitchFamily="34" charset="0"/>
              </a:rPr>
            </a:br>
            <a:r>
              <a:rPr lang="en-US" sz="3600" b="1" dirty="0" err="1" smtClean="0">
                <a:latin typeface="Agency FB" pitchFamily="34" charset="0"/>
                <a:cs typeface="Arial" pitchFamily="34" charset="0"/>
              </a:rPr>
              <a:t>Mengumpulkan</a:t>
            </a:r>
            <a:r>
              <a:rPr lang="en-US" sz="3600" b="1" dirty="0" smtClean="0">
                <a:latin typeface="Agency FB" pitchFamily="34" charset="0"/>
                <a:cs typeface="Arial" pitchFamily="34" charset="0"/>
              </a:rPr>
              <a:t> Data </a:t>
            </a:r>
            <a:r>
              <a:rPr lang="en-US" sz="3600" b="1" dirty="0" err="1" smtClean="0">
                <a:latin typeface="Agency FB" pitchFamily="34" charset="0"/>
                <a:cs typeface="Arial" pitchFamily="34" charset="0"/>
              </a:rPr>
              <a:t>Sekunder</a:t>
            </a:r>
            <a:r>
              <a:rPr lang="en-US" sz="3600" b="1" dirty="0" smtClean="0">
                <a:latin typeface="Agency FB" pitchFamily="34" charset="0"/>
                <a:cs typeface="Arial" pitchFamily="34" charset="0"/>
              </a:rPr>
              <a:t/>
            </a:r>
            <a:br>
              <a:rPr lang="en-US" sz="3600" b="1" dirty="0" smtClean="0">
                <a:latin typeface="Agency FB" pitchFamily="34" charset="0"/>
                <a:cs typeface="Arial" pitchFamily="34" charset="0"/>
              </a:rPr>
            </a:br>
            <a:r>
              <a:rPr lang="en-US" sz="1800" b="1" i="1" dirty="0" smtClean="0">
                <a:latin typeface="Arial" pitchFamily="34" charset="0"/>
                <a:cs typeface="Arial" pitchFamily="34" charset="0"/>
              </a:rPr>
              <a:t/>
            </a:r>
            <a:br>
              <a:rPr lang="en-US" sz="1800" b="1" i="1" dirty="0" smtClean="0">
                <a:latin typeface="Arial" pitchFamily="34" charset="0"/>
                <a:cs typeface="Arial" pitchFamily="34" charset="0"/>
              </a:rPr>
            </a:b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7" name="Date Placeholder 6"/>
          <p:cNvSpPr>
            <a:spLocks noGrp="1"/>
          </p:cNvSpPr>
          <p:nvPr>
            <p:ph type="dt" sz="half" idx="10"/>
          </p:nvPr>
        </p:nvSpPr>
        <p:spPr/>
        <p:txBody>
          <a:bodyPr/>
          <a:lstStyle/>
          <a:p>
            <a:fld id="{B96D6A81-866C-4EF3-B33B-DC1F1F079CBF}"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15</a:t>
            </a:fld>
            <a:endParaRPr lang="en-US"/>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r>
              <a:rPr lang="en-US" sz="3200" b="1" dirty="0" err="1" smtClean="0">
                <a:solidFill>
                  <a:srgbClr val="C00000"/>
                </a:solidFill>
                <a:latin typeface="Agency FB" pitchFamily="34" charset="0"/>
                <a:cs typeface="Arial" pitchFamily="34" charset="0"/>
              </a:rPr>
              <a:t>Tujuan</a:t>
            </a:r>
            <a:r>
              <a:rPr lang="en-US" sz="3200" b="1" dirty="0" smtClean="0">
                <a:solidFill>
                  <a:srgbClr val="C00000"/>
                </a:solidFill>
                <a:latin typeface="Agency FB" pitchFamily="34" charset="0"/>
                <a:cs typeface="Arial" pitchFamily="34" charset="0"/>
              </a:rPr>
              <a:t> </a:t>
            </a:r>
            <a:r>
              <a:rPr lang="en-US" sz="3200" b="1" dirty="0" err="1" smtClean="0">
                <a:solidFill>
                  <a:srgbClr val="C00000"/>
                </a:solidFill>
                <a:latin typeface="Agency FB" pitchFamily="34" charset="0"/>
                <a:cs typeface="Arial" pitchFamily="34" charset="0"/>
              </a:rPr>
              <a:t>Pengumpulan</a:t>
            </a:r>
            <a:r>
              <a:rPr lang="en-US" sz="3200" b="1" dirty="0" smtClean="0">
                <a:solidFill>
                  <a:srgbClr val="C00000"/>
                </a:solidFill>
                <a:latin typeface="Agency FB" pitchFamily="34" charset="0"/>
                <a:cs typeface="Arial" pitchFamily="34" charset="0"/>
              </a:rPr>
              <a:t> </a:t>
            </a:r>
            <a:r>
              <a:rPr lang="en-US" sz="2800" b="1" dirty="0" smtClean="0">
                <a:latin typeface="Agency FB" pitchFamily="34" charset="0"/>
                <a:cs typeface="Arial" pitchFamily="34" charset="0"/>
              </a:rPr>
              <a:t>Data </a:t>
            </a:r>
            <a:r>
              <a:rPr lang="en-US" sz="2800" b="1" dirty="0" err="1" smtClean="0">
                <a:latin typeface="Agency FB" pitchFamily="34" charset="0"/>
                <a:cs typeface="Arial" pitchFamily="34" charset="0"/>
              </a:rPr>
              <a:t>Sekunder</a:t>
            </a:r>
            <a:r>
              <a:rPr lang="en-US" sz="2800" b="1" i="1" dirty="0" smtClean="0">
                <a:latin typeface="Arial" pitchFamily="34" charset="0"/>
                <a:cs typeface="Arial" pitchFamily="34" charset="0"/>
              </a:rPr>
              <a:t>:</a:t>
            </a:r>
            <a:br>
              <a:rPr lang="en-US" sz="2800" b="1" i="1" dirty="0" smtClean="0">
                <a:latin typeface="Arial" pitchFamily="34" charset="0"/>
                <a:cs typeface="Arial" pitchFamily="34" charset="0"/>
              </a:rPr>
            </a:br>
            <a:r>
              <a:rPr lang="en-US" sz="2800" b="1" i="1" dirty="0" smtClean="0">
                <a:latin typeface="Arial" pitchFamily="34" charset="0"/>
                <a:cs typeface="Arial" pitchFamily="34" charset="0"/>
              </a:rPr>
              <a:t>- </a:t>
            </a:r>
            <a:r>
              <a:rPr lang="en-US" sz="2000" b="1" dirty="0" err="1" smtClean="0">
                <a:latin typeface="Arial" pitchFamily="34" charset="0"/>
                <a:cs typeface="Arial" pitchFamily="34" charset="0"/>
              </a:rPr>
              <a:t>Memberikan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gambaran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umum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situasi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problematik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dalam</a:t>
            </a:r>
            <a:r>
              <a:rPr lang="en-US" sz="2000" b="1" dirty="0" smtClean="0">
                <a:latin typeface="Arial" pitchFamily="34" charset="0"/>
                <a:cs typeface="Arial" pitchFamily="34" charset="0"/>
              </a:rPr>
              <a:t> </a:t>
            </a:r>
            <a:br>
              <a:rPr lang="en-US" sz="2000" b="1" dirty="0" smtClean="0">
                <a:latin typeface="Arial" pitchFamily="34" charset="0"/>
                <a:cs typeface="Arial" pitchFamily="34" charset="0"/>
              </a:rPr>
            </a:br>
            <a:r>
              <a:rPr lang="en-US" sz="2000" b="1" dirty="0">
                <a:latin typeface="Arial" pitchFamily="34" charset="0"/>
                <a:cs typeface="Arial" pitchFamily="34" charset="0"/>
              </a:rPr>
              <a:t> </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masyarakat</a:t>
            </a:r>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Teridentifikasi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topik-topik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umum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masalah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dalam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masyarakat</a:t>
            </a:r>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2800" b="1" dirty="0" err="1" smtClean="0">
                <a:solidFill>
                  <a:schemeClr val="accent1"/>
                </a:solidFill>
                <a:latin typeface="Arial" pitchFamily="34" charset="0"/>
                <a:cs typeface="Arial" pitchFamily="34" charset="0"/>
              </a:rPr>
              <a:t>Berlaku</a:t>
            </a:r>
            <a:r>
              <a:rPr lang="en-US" sz="2800" b="1" dirty="0" smtClean="0">
                <a:solidFill>
                  <a:schemeClr val="accent1"/>
                </a:solidFill>
                <a:latin typeface="Arial" pitchFamily="34" charset="0"/>
                <a:cs typeface="Arial" pitchFamily="34" charset="0"/>
              </a:rPr>
              <a:t> </a:t>
            </a:r>
            <a:r>
              <a:rPr lang="en-US" sz="2800" b="1" dirty="0" err="1" smtClean="0">
                <a:solidFill>
                  <a:schemeClr val="accent1"/>
                </a:solidFill>
                <a:latin typeface="Arial" pitchFamily="34" charset="0"/>
                <a:cs typeface="Arial" pitchFamily="34" charset="0"/>
              </a:rPr>
              <a:t>Prinsip</a:t>
            </a:r>
            <a:r>
              <a:rPr lang="en-US" sz="2800" b="1" dirty="0" smtClean="0">
                <a:solidFill>
                  <a:schemeClr val="accent1"/>
                </a:solidFill>
                <a:latin typeface="Arial" pitchFamily="34" charset="0"/>
                <a:cs typeface="Arial" pitchFamily="34" charset="0"/>
              </a:rPr>
              <a:t> 5W + 1 H</a:t>
            </a:r>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2000" b="1" dirty="0" err="1" smtClean="0">
                <a:latin typeface="Arial" pitchFamily="34" charset="0"/>
                <a:cs typeface="Arial" pitchFamily="34" charset="0"/>
              </a:rPr>
              <a:t>pada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bagian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akhirnya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dibutuhkan</a:t>
            </a:r>
            <a:r>
              <a:rPr lang="en-US" sz="2000" b="1" dirty="0">
                <a:latin typeface="Arial" pitchFamily="34" charset="0"/>
                <a:cs typeface="Arial" pitchFamily="34" charset="0"/>
              </a:rPr>
              <a:t>:</a:t>
            </a:r>
            <a:br>
              <a:rPr lang="en-US" sz="2000" b="1" dirty="0">
                <a:latin typeface="Arial" pitchFamily="34" charset="0"/>
                <a:cs typeface="Arial" pitchFamily="34" charset="0"/>
              </a:rPr>
            </a:br>
            <a:r>
              <a:rPr lang="en-US" sz="3200" b="1" dirty="0" smtClean="0">
                <a:latin typeface="Arial" pitchFamily="34" charset="0"/>
                <a:cs typeface="Arial" pitchFamily="34" charset="0"/>
              </a:rPr>
              <a:t>LAPORAN AWAL TENTANG DAERAH YANG DIADVOKASI</a:t>
            </a:r>
            <a:r>
              <a:rPr lang="en-US" sz="3600" b="1" i="1" dirty="0" smtClean="0">
                <a:latin typeface="Arial" pitchFamily="34" charset="0"/>
                <a:cs typeface="Arial" pitchFamily="34" charset="0"/>
              </a:rPr>
              <a:t/>
            </a:r>
            <a:br>
              <a:rPr lang="en-US" sz="3600" b="1" i="1" dirty="0" smtClean="0">
                <a:latin typeface="Arial" pitchFamily="34" charset="0"/>
                <a:cs typeface="Arial" pitchFamily="34" charset="0"/>
              </a:rPr>
            </a:br>
            <a:r>
              <a:rPr lang="en-US" sz="1800" b="1" i="1" dirty="0" smtClean="0">
                <a:latin typeface="Arial" pitchFamily="34" charset="0"/>
                <a:cs typeface="Arial" pitchFamily="34" charset="0"/>
              </a:rPr>
              <a:t/>
            </a:r>
            <a:br>
              <a:rPr lang="en-US" sz="1800" b="1" i="1" dirty="0" smtClean="0">
                <a:latin typeface="Arial" pitchFamily="34" charset="0"/>
                <a:cs typeface="Arial" pitchFamily="34" charset="0"/>
              </a:rPr>
            </a:b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4341886B-B1ED-4FE0-A65A-F19533053237}"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16</a:t>
            </a:fld>
            <a:endParaRPr lang="en-US"/>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3200" b="1" i="1" dirty="0" err="1" smtClean="0">
                <a:solidFill>
                  <a:srgbClr val="C00000"/>
                </a:solidFill>
                <a:latin typeface="Arial" pitchFamily="34" charset="0"/>
                <a:cs typeface="Arial" pitchFamily="34" charset="0"/>
              </a:rPr>
              <a:t>Penjajakan</a:t>
            </a:r>
            <a:r>
              <a:rPr lang="en-US" sz="3200" b="1" i="1" dirty="0" smtClean="0">
                <a:solidFill>
                  <a:srgbClr val="C00000"/>
                </a:solidFill>
                <a:latin typeface="Arial" pitchFamily="34" charset="0"/>
                <a:cs typeface="Arial" pitchFamily="34" charset="0"/>
              </a:rPr>
              <a:t> </a:t>
            </a:r>
            <a:r>
              <a:rPr lang="en-US" sz="3200" b="1" i="1" dirty="0" err="1" smtClean="0">
                <a:solidFill>
                  <a:srgbClr val="C00000"/>
                </a:solidFill>
                <a:latin typeface="Arial" pitchFamily="34" charset="0"/>
                <a:cs typeface="Arial" pitchFamily="34" charset="0"/>
              </a:rPr>
              <a:t>Advokasi</a:t>
            </a:r>
            <a:r>
              <a:rPr lang="en-US" sz="3200" b="1" i="1" dirty="0" smtClean="0">
                <a:latin typeface="Arial" pitchFamily="34" charset="0"/>
                <a:cs typeface="Arial" pitchFamily="34" charset="0"/>
              </a:rPr>
              <a:t/>
            </a:r>
            <a:br>
              <a:rPr lang="en-US" sz="3200" b="1" i="1" dirty="0" smtClean="0">
                <a:latin typeface="Arial" pitchFamily="34" charset="0"/>
                <a:cs typeface="Arial" pitchFamily="34" charset="0"/>
              </a:rPr>
            </a:br>
            <a:r>
              <a:rPr lang="en-US" sz="2800" b="1" i="1" dirty="0" err="1" smtClean="0">
                <a:latin typeface="Arial" pitchFamily="34" charset="0"/>
                <a:cs typeface="Arial" pitchFamily="34" charset="0"/>
              </a:rPr>
              <a:t>Langkah</a:t>
            </a:r>
            <a:r>
              <a:rPr lang="en-US" sz="2800" b="1" i="1" dirty="0" smtClean="0">
                <a:latin typeface="Arial" pitchFamily="34" charset="0"/>
                <a:cs typeface="Arial" pitchFamily="34" charset="0"/>
              </a:rPr>
              <a:t> 3</a:t>
            </a:r>
            <a:r>
              <a:rPr lang="en-US" sz="3200" b="1" i="1" dirty="0" smtClean="0">
                <a:latin typeface="Arial" pitchFamily="34" charset="0"/>
                <a:cs typeface="Arial" pitchFamily="34" charset="0"/>
              </a:rPr>
              <a:t/>
            </a:r>
            <a:br>
              <a:rPr lang="en-US" sz="3200" b="1" i="1" dirty="0" smtClean="0">
                <a:latin typeface="Arial" pitchFamily="34" charset="0"/>
                <a:cs typeface="Arial" pitchFamily="34" charset="0"/>
              </a:rPr>
            </a:br>
            <a:r>
              <a:rPr lang="en-US" sz="3200" b="1" i="1" dirty="0" err="1" smtClean="0">
                <a:latin typeface="Arial" pitchFamily="34" charset="0"/>
                <a:cs typeface="Arial" pitchFamily="34" charset="0"/>
              </a:rPr>
              <a:t>Menyusun</a:t>
            </a:r>
            <a:r>
              <a:rPr lang="en-US" sz="3200" b="1" i="1" dirty="0" smtClean="0">
                <a:latin typeface="Arial" pitchFamily="34" charset="0"/>
                <a:cs typeface="Arial" pitchFamily="34" charset="0"/>
              </a:rPr>
              <a:t> </a:t>
            </a:r>
            <a:r>
              <a:rPr lang="en-US" sz="3200" b="1" i="1" dirty="0" err="1" smtClean="0">
                <a:latin typeface="Arial" pitchFamily="34" charset="0"/>
                <a:cs typeface="Arial" pitchFamily="34" charset="0"/>
              </a:rPr>
              <a:t>Rancangan</a:t>
            </a:r>
            <a:r>
              <a:rPr lang="en-US" sz="3200" b="1" i="1" dirty="0" smtClean="0">
                <a:latin typeface="Arial" pitchFamily="34" charset="0"/>
                <a:cs typeface="Arial" pitchFamily="34" charset="0"/>
              </a:rPr>
              <a:t> </a:t>
            </a:r>
            <a:r>
              <a:rPr lang="en-US" sz="3200" b="1" i="1" dirty="0" err="1" smtClean="0">
                <a:latin typeface="Arial" pitchFamily="34" charset="0"/>
                <a:cs typeface="Arial" pitchFamily="34" charset="0"/>
              </a:rPr>
              <a:t>Penjajakan</a:t>
            </a:r>
            <a:r>
              <a:rPr lang="en-US" sz="3200" b="1" i="1" dirty="0" smtClean="0">
                <a:latin typeface="Arial" pitchFamily="34" charset="0"/>
                <a:cs typeface="Arial" pitchFamily="34" charset="0"/>
              </a:rPr>
              <a:t> </a:t>
            </a:r>
            <a:r>
              <a:rPr lang="en-US" sz="3200" b="1" i="1" dirty="0" err="1" smtClean="0">
                <a:latin typeface="Arial" pitchFamily="34" charset="0"/>
                <a:cs typeface="Arial" pitchFamily="34" charset="0"/>
              </a:rPr>
              <a:t>dan</a:t>
            </a:r>
            <a:r>
              <a:rPr lang="en-US" sz="3200" b="1" i="1" dirty="0" smtClean="0">
                <a:latin typeface="Arial" pitchFamily="34" charset="0"/>
                <a:cs typeface="Arial" pitchFamily="34" charset="0"/>
              </a:rPr>
              <a:t> </a:t>
            </a:r>
            <a:r>
              <a:rPr lang="en-US" sz="3200" b="1" i="1" dirty="0" err="1" smtClean="0">
                <a:latin typeface="Arial" pitchFamily="34" charset="0"/>
                <a:cs typeface="Arial" pitchFamily="34" charset="0"/>
              </a:rPr>
              <a:t>Pembekalan</a:t>
            </a:r>
            <a:r>
              <a:rPr lang="en-US" sz="3200" b="1" i="1" dirty="0" smtClean="0">
                <a:latin typeface="Arial" pitchFamily="34" charset="0"/>
                <a:cs typeface="Arial" pitchFamily="34" charset="0"/>
              </a:rPr>
              <a:t> Tim</a:t>
            </a:r>
            <a:br>
              <a:rPr lang="en-US" sz="3200" b="1" i="1" dirty="0" smtClean="0">
                <a:latin typeface="Arial" pitchFamily="34" charset="0"/>
                <a:cs typeface="Arial" pitchFamily="34" charset="0"/>
              </a:rPr>
            </a:br>
            <a:r>
              <a:rPr lang="en-US" sz="3200" b="1" i="1" dirty="0" smtClean="0">
                <a:latin typeface="Arial" pitchFamily="34" charset="0"/>
                <a:cs typeface="Arial" pitchFamily="34" charset="0"/>
              </a:rPr>
              <a:t/>
            </a:r>
            <a:br>
              <a:rPr lang="en-US" sz="3200" b="1" i="1" dirty="0" smtClean="0">
                <a:latin typeface="Arial" pitchFamily="34" charset="0"/>
                <a:cs typeface="Arial" pitchFamily="34" charset="0"/>
              </a:rPr>
            </a:b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Seluruh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anggota</a:t>
            </a:r>
            <a:r>
              <a:rPr lang="en-US" sz="2000" b="1" dirty="0" smtClean="0">
                <a:latin typeface="Arial" pitchFamily="34" charset="0"/>
                <a:cs typeface="Arial" pitchFamily="34" charset="0"/>
              </a:rPr>
              <a:t> TIM PENJAJAKAN </a:t>
            </a:r>
            <a:r>
              <a:rPr lang="en-US" sz="2000" b="1" dirty="0" err="1" smtClean="0">
                <a:latin typeface="Arial" pitchFamily="34" charset="0"/>
                <a:cs typeface="Arial" pitchFamily="34" charset="0"/>
              </a:rPr>
              <a:t>terlibat</a:t>
            </a:r>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Kembangkan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Gagasan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Uji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Coba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Teknik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Penggalian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Informasi</a:t>
            </a:r>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Gunakan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Fasilitator</a:t>
            </a:r>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Tetapkan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Metode</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Penggalian</a:t>
            </a:r>
            <a:r>
              <a:rPr lang="en-US" sz="2000" b="1" dirty="0" smtClean="0">
                <a:latin typeface="Arial" pitchFamily="34" charset="0"/>
                <a:cs typeface="Arial" pitchFamily="34" charset="0"/>
              </a:rPr>
              <a:t> Data Primer </a:t>
            </a:r>
            <a:r>
              <a:rPr lang="en-US" sz="2000" b="1" dirty="0" err="1" smtClean="0">
                <a:latin typeface="Arial" pitchFamily="34" charset="0"/>
                <a:cs typeface="Arial" pitchFamily="34" charset="0"/>
              </a:rPr>
              <a:t>selanjutnya</a:t>
            </a:r>
            <a:r>
              <a:rPr lang="en-US" sz="2000" b="1" dirty="0" smtClean="0">
                <a:latin typeface="Arial" pitchFamily="34" charset="0"/>
                <a:cs typeface="Arial" pitchFamily="34" charset="0"/>
              </a:rPr>
              <a:t>!</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Bekali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setiap</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anggota</a:t>
            </a:r>
            <a:r>
              <a:rPr lang="en-US" sz="2000" b="1" dirty="0" smtClean="0">
                <a:latin typeface="Arial" pitchFamily="34" charset="0"/>
                <a:cs typeface="Arial" pitchFamily="34" charset="0"/>
              </a:rPr>
              <a:t> TIM </a:t>
            </a:r>
            <a:r>
              <a:rPr lang="en-US" sz="2000" b="1" dirty="0" err="1" smtClean="0">
                <a:latin typeface="Arial" pitchFamily="34" charset="0"/>
                <a:cs typeface="Arial" pitchFamily="34" charset="0"/>
              </a:rPr>
              <a:t>kemampuan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keterampilan</a:t>
            </a:r>
            <a:r>
              <a:rPr lang="en-US" sz="2000" b="1" dirty="0" smtClean="0">
                <a:latin typeface="Arial" pitchFamily="34" charset="0"/>
                <a:cs typeface="Arial" pitchFamily="34" charset="0"/>
              </a:rPr>
              <a:t> </a:t>
            </a:r>
            <a:br>
              <a:rPr lang="en-US" sz="2000" b="1" dirty="0" smtClean="0">
                <a:latin typeface="Arial" pitchFamily="34" charset="0"/>
                <a:cs typeface="Arial" pitchFamily="34" charset="0"/>
              </a:rPr>
            </a:br>
            <a:r>
              <a:rPr lang="en-US" sz="2000" b="1" dirty="0">
                <a:latin typeface="Arial" pitchFamily="34" charset="0"/>
                <a:cs typeface="Arial" pitchFamily="34" charset="0"/>
              </a:rPr>
              <a:t> </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menggali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informasi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lanjutan</a:t>
            </a: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66DFE107-9C21-4E1B-879B-6B092DE1DD71}"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17</a:t>
            </a:fld>
            <a:endParaRPr lang="en-US"/>
          </a:p>
        </p:txBody>
      </p:sp>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3200" b="1" i="1" dirty="0" err="1" smtClean="0">
                <a:solidFill>
                  <a:srgbClr val="C00000"/>
                </a:solidFill>
                <a:latin typeface="Arial" pitchFamily="34" charset="0"/>
                <a:cs typeface="Arial" pitchFamily="34" charset="0"/>
              </a:rPr>
              <a:t>Penjajakan</a:t>
            </a:r>
            <a:r>
              <a:rPr lang="en-US" sz="3200" b="1" i="1" dirty="0" smtClean="0">
                <a:solidFill>
                  <a:srgbClr val="C00000"/>
                </a:solidFill>
                <a:latin typeface="Arial" pitchFamily="34" charset="0"/>
                <a:cs typeface="Arial" pitchFamily="34" charset="0"/>
              </a:rPr>
              <a:t> </a:t>
            </a:r>
            <a:r>
              <a:rPr lang="en-US" sz="3200" b="1" i="1" dirty="0" err="1" smtClean="0">
                <a:solidFill>
                  <a:srgbClr val="C00000"/>
                </a:solidFill>
                <a:latin typeface="Arial" pitchFamily="34" charset="0"/>
                <a:cs typeface="Arial" pitchFamily="34" charset="0"/>
              </a:rPr>
              <a:t>Advokasi</a:t>
            </a:r>
            <a:r>
              <a:rPr lang="en-US" sz="3200" b="1" i="1" dirty="0" smtClean="0">
                <a:latin typeface="Arial" pitchFamily="34" charset="0"/>
                <a:cs typeface="Arial" pitchFamily="34" charset="0"/>
              </a:rPr>
              <a:t/>
            </a:r>
            <a:br>
              <a:rPr lang="en-US" sz="3200" b="1" i="1" dirty="0" smtClean="0">
                <a:latin typeface="Arial" pitchFamily="34" charset="0"/>
                <a:cs typeface="Arial" pitchFamily="34" charset="0"/>
              </a:rPr>
            </a:br>
            <a:r>
              <a:rPr lang="en-US" sz="2800" b="1" i="1" dirty="0" err="1" smtClean="0">
                <a:latin typeface="Arial" pitchFamily="34" charset="0"/>
                <a:cs typeface="Arial" pitchFamily="34" charset="0"/>
              </a:rPr>
              <a:t>Langkah</a:t>
            </a:r>
            <a:r>
              <a:rPr lang="en-US" sz="2800" b="1" i="1" dirty="0" smtClean="0">
                <a:latin typeface="Arial" pitchFamily="34" charset="0"/>
                <a:cs typeface="Arial" pitchFamily="34" charset="0"/>
              </a:rPr>
              <a:t> 4</a:t>
            </a:r>
            <a:r>
              <a:rPr lang="en-US" sz="3200" b="1" i="1" dirty="0" smtClean="0">
                <a:latin typeface="Arial" pitchFamily="34" charset="0"/>
                <a:cs typeface="Arial" pitchFamily="34" charset="0"/>
              </a:rPr>
              <a:t/>
            </a:r>
            <a:br>
              <a:rPr lang="en-US" sz="3200" b="1" i="1" dirty="0" smtClean="0">
                <a:latin typeface="Arial" pitchFamily="34" charset="0"/>
                <a:cs typeface="Arial" pitchFamily="34" charset="0"/>
              </a:rPr>
            </a:br>
            <a:r>
              <a:rPr lang="en-US" sz="3200" b="1" i="1" dirty="0" err="1" smtClean="0">
                <a:latin typeface="Arial" pitchFamily="34" charset="0"/>
                <a:cs typeface="Arial" pitchFamily="34" charset="0"/>
              </a:rPr>
              <a:t>Mengumpulkan</a:t>
            </a:r>
            <a:r>
              <a:rPr lang="en-US" sz="3200" b="1" i="1" dirty="0" smtClean="0">
                <a:latin typeface="Arial" pitchFamily="34" charset="0"/>
                <a:cs typeface="Arial" pitchFamily="34" charset="0"/>
              </a:rPr>
              <a:t> Data Primer</a:t>
            </a:r>
            <a:br>
              <a:rPr lang="en-US" sz="3200" b="1" i="1" dirty="0" smtClean="0">
                <a:latin typeface="Arial" pitchFamily="34" charset="0"/>
                <a:cs typeface="Arial" pitchFamily="34" charset="0"/>
              </a:rPr>
            </a:br>
            <a:r>
              <a:rPr lang="en-US" sz="3200" b="1" i="1" dirty="0" smtClean="0">
                <a:latin typeface="Arial" pitchFamily="34" charset="0"/>
                <a:cs typeface="Arial" pitchFamily="34" charset="0"/>
              </a:rPr>
              <a:t/>
            </a:r>
            <a:br>
              <a:rPr lang="en-US" sz="3200" b="1" i="1" dirty="0" smtClean="0">
                <a:latin typeface="Arial" pitchFamily="34" charset="0"/>
                <a:cs typeface="Arial" pitchFamily="34" charset="0"/>
              </a:rPr>
            </a:br>
            <a:r>
              <a:rPr lang="en-US" sz="2000" b="1" dirty="0" err="1" smtClean="0">
                <a:latin typeface="Arial" pitchFamily="34" charset="0"/>
                <a:cs typeface="Arial" pitchFamily="34" charset="0"/>
              </a:rPr>
              <a:t>Pengumpulan</a:t>
            </a:r>
            <a:r>
              <a:rPr lang="en-US" sz="2000" b="1" dirty="0" smtClean="0">
                <a:latin typeface="Arial" pitchFamily="34" charset="0"/>
                <a:cs typeface="Arial" pitchFamily="34" charset="0"/>
              </a:rPr>
              <a:t> Data Primer </a:t>
            </a:r>
            <a:r>
              <a:rPr lang="en-US" sz="2000" b="1" dirty="0" err="1" smtClean="0">
                <a:latin typeface="Arial" pitchFamily="34" charset="0"/>
                <a:cs typeface="Arial" pitchFamily="34" charset="0"/>
              </a:rPr>
              <a:t>dpt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dilakukan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melalui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berbagai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cara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seperti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Wawancara</a:t>
            </a:r>
            <a:r>
              <a:rPr lang="en-US" sz="2000" b="1" dirty="0" smtClean="0">
                <a:latin typeface="Arial" pitchFamily="34" charset="0"/>
                <a:cs typeface="Arial" pitchFamily="34" charset="0"/>
              </a:rPr>
              <a:t>, FGD, Questioner</a:t>
            </a: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25C1E372-ACA8-455B-808A-483487C89E35}"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18</a:t>
            </a:fld>
            <a:endParaRPr lang="en-US"/>
          </a:p>
        </p:txBody>
      </p:sp>
    </p:spTree>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3200" b="1" i="1" dirty="0" err="1" smtClean="0">
                <a:solidFill>
                  <a:srgbClr val="C00000"/>
                </a:solidFill>
                <a:latin typeface="Arial" pitchFamily="34" charset="0"/>
                <a:cs typeface="Arial" pitchFamily="34" charset="0"/>
              </a:rPr>
              <a:t>Penjajakan</a:t>
            </a:r>
            <a:r>
              <a:rPr lang="en-US" sz="3200" b="1" i="1" dirty="0" smtClean="0">
                <a:solidFill>
                  <a:srgbClr val="C00000"/>
                </a:solidFill>
                <a:latin typeface="Arial" pitchFamily="34" charset="0"/>
                <a:cs typeface="Arial" pitchFamily="34" charset="0"/>
              </a:rPr>
              <a:t> </a:t>
            </a:r>
            <a:r>
              <a:rPr lang="en-US" sz="3200" b="1" i="1" dirty="0" err="1" smtClean="0">
                <a:solidFill>
                  <a:srgbClr val="C00000"/>
                </a:solidFill>
                <a:latin typeface="Arial" pitchFamily="34" charset="0"/>
                <a:cs typeface="Arial" pitchFamily="34" charset="0"/>
              </a:rPr>
              <a:t>Advokasi</a:t>
            </a:r>
            <a:r>
              <a:rPr lang="en-US" sz="3200" b="1" i="1" dirty="0" smtClean="0">
                <a:latin typeface="Arial" pitchFamily="34" charset="0"/>
                <a:cs typeface="Arial" pitchFamily="34" charset="0"/>
              </a:rPr>
              <a:t/>
            </a:r>
            <a:br>
              <a:rPr lang="en-US" sz="3200" b="1" i="1" dirty="0" smtClean="0">
                <a:latin typeface="Arial" pitchFamily="34" charset="0"/>
                <a:cs typeface="Arial" pitchFamily="34" charset="0"/>
              </a:rPr>
            </a:br>
            <a:r>
              <a:rPr lang="en-US" sz="2800" b="1" dirty="0" err="1" smtClean="0">
                <a:latin typeface="Agency FB" pitchFamily="34" charset="0"/>
                <a:cs typeface="Arial" pitchFamily="34" charset="0"/>
              </a:rPr>
              <a:t>Langkah</a:t>
            </a:r>
            <a:r>
              <a:rPr lang="en-US" sz="2800" b="1" dirty="0" smtClean="0">
                <a:latin typeface="Agency FB" pitchFamily="34" charset="0"/>
                <a:cs typeface="Arial" pitchFamily="34" charset="0"/>
              </a:rPr>
              <a:t> 5</a:t>
            </a:r>
            <a:r>
              <a:rPr lang="en-US" sz="3200" b="1" dirty="0" smtClean="0">
                <a:latin typeface="Agency FB" pitchFamily="34" charset="0"/>
                <a:cs typeface="Arial" pitchFamily="34" charset="0"/>
              </a:rPr>
              <a:t/>
            </a:r>
            <a:br>
              <a:rPr lang="en-US" sz="3200" b="1" dirty="0" smtClean="0">
                <a:latin typeface="Agency FB" pitchFamily="34" charset="0"/>
                <a:cs typeface="Arial" pitchFamily="34" charset="0"/>
              </a:rPr>
            </a:br>
            <a:r>
              <a:rPr lang="en-US" sz="3200" b="1" dirty="0" err="1" smtClean="0">
                <a:latin typeface="Agency FB" pitchFamily="34" charset="0"/>
                <a:cs typeface="Arial" pitchFamily="34" charset="0"/>
              </a:rPr>
              <a:t>Menganalisis</a:t>
            </a:r>
            <a:r>
              <a:rPr lang="en-US" sz="3200" b="1" dirty="0" smtClean="0">
                <a:latin typeface="Agency FB" pitchFamily="34" charset="0"/>
                <a:cs typeface="Arial" pitchFamily="34" charset="0"/>
              </a:rPr>
              <a:t> </a:t>
            </a:r>
            <a:r>
              <a:rPr lang="en-US" sz="3200" b="1" dirty="0" err="1" smtClean="0">
                <a:latin typeface="Agency FB" pitchFamily="34" charset="0"/>
                <a:cs typeface="Arial" pitchFamily="34" charset="0"/>
              </a:rPr>
              <a:t>dan</a:t>
            </a:r>
            <a:r>
              <a:rPr lang="en-US" sz="3200" b="1" dirty="0" smtClean="0">
                <a:latin typeface="Agency FB" pitchFamily="34" charset="0"/>
                <a:cs typeface="Arial" pitchFamily="34" charset="0"/>
              </a:rPr>
              <a:t> </a:t>
            </a:r>
            <a:r>
              <a:rPr lang="en-US" sz="3200" b="1" dirty="0" err="1" smtClean="0">
                <a:latin typeface="Agency FB" pitchFamily="34" charset="0"/>
                <a:cs typeface="Arial" pitchFamily="34" charset="0"/>
              </a:rPr>
              <a:t>Menyusun</a:t>
            </a:r>
            <a:r>
              <a:rPr lang="en-US" sz="3200" b="1" dirty="0" smtClean="0">
                <a:latin typeface="Agency FB" pitchFamily="34" charset="0"/>
                <a:cs typeface="Arial" pitchFamily="34" charset="0"/>
              </a:rPr>
              <a:t> </a:t>
            </a:r>
            <a:r>
              <a:rPr lang="en-US" sz="3200" b="1" dirty="0" err="1" smtClean="0">
                <a:latin typeface="Agency FB" pitchFamily="34" charset="0"/>
                <a:cs typeface="Arial" pitchFamily="34" charset="0"/>
              </a:rPr>
              <a:t>Kesimpulan</a:t>
            </a:r>
            <a:r>
              <a:rPr lang="en-US" sz="3200" b="1" dirty="0" smtClean="0">
                <a:latin typeface="Agency FB" pitchFamily="34" charset="0"/>
                <a:cs typeface="Arial" pitchFamily="34" charset="0"/>
              </a:rPr>
              <a:t/>
            </a:r>
            <a:br>
              <a:rPr lang="en-US" sz="3200" b="1" dirty="0" smtClean="0">
                <a:latin typeface="Agency FB" pitchFamily="34" charset="0"/>
                <a:cs typeface="Arial" pitchFamily="34" charset="0"/>
              </a:rPr>
            </a:b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Kumpulkan</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semua</a:t>
            </a:r>
            <a:r>
              <a:rPr lang="en-US" sz="2000" b="1" i="1" dirty="0" smtClean="0">
                <a:latin typeface="Arial" pitchFamily="34" charset="0"/>
                <a:cs typeface="Arial" pitchFamily="34" charset="0"/>
              </a:rPr>
              <a:t> data (</a:t>
            </a:r>
            <a:r>
              <a:rPr lang="en-US" sz="2000" b="1" i="1" dirty="0" err="1" smtClean="0">
                <a:latin typeface="Arial" pitchFamily="34" charset="0"/>
                <a:cs typeface="Arial" pitchFamily="34" charset="0"/>
              </a:rPr>
              <a:t>sekunder</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dan</a:t>
            </a:r>
            <a:r>
              <a:rPr lang="en-US" sz="2000" b="1" i="1" dirty="0" smtClean="0">
                <a:latin typeface="Arial" pitchFamily="34" charset="0"/>
                <a:cs typeface="Arial" pitchFamily="34" charset="0"/>
              </a:rPr>
              <a:t> primer)</a:t>
            </a:r>
            <a:br>
              <a:rPr lang="en-US" sz="2000" b="1" i="1" dirty="0" smtClean="0">
                <a:latin typeface="Arial" pitchFamily="34" charset="0"/>
                <a:cs typeface="Arial" pitchFamily="34" charset="0"/>
              </a:rPr>
            </a:b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Kumpulkan</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semua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hasil-hasil</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analisis</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dalam</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Laporan</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Awal</a:t>
            </a:r>
            <a:r>
              <a:rPr lang="en-US" sz="2000" b="1" i="1" dirty="0" smtClean="0">
                <a:latin typeface="Arial" pitchFamily="34" charset="0"/>
                <a:cs typeface="Arial" pitchFamily="34" charset="0"/>
              </a:rPr>
              <a:t/>
            </a:r>
            <a:br>
              <a:rPr lang="en-US" sz="2000" b="1" i="1" dirty="0" smtClean="0">
                <a:latin typeface="Arial" pitchFamily="34" charset="0"/>
                <a:cs typeface="Arial" pitchFamily="34" charset="0"/>
              </a:rPr>
            </a:b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Buat</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Pertemuan</a:t>
            </a:r>
            <a:r>
              <a:rPr lang="en-US" sz="2000" b="1" i="1" dirty="0" smtClean="0">
                <a:latin typeface="Arial" pitchFamily="34" charset="0"/>
                <a:cs typeface="Arial" pitchFamily="34" charset="0"/>
              </a:rPr>
              <a:t> TIM </a:t>
            </a:r>
            <a:r>
              <a:rPr lang="en-US" sz="2000" b="1" i="1" dirty="0" err="1" smtClean="0">
                <a:latin typeface="Arial" pitchFamily="34" charset="0"/>
                <a:cs typeface="Arial" pitchFamily="34" charset="0"/>
              </a:rPr>
              <a:t>untuk</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membahas</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dan</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menganalisa</a:t>
            </a:r>
            <a:r>
              <a:rPr lang="en-US" sz="2000" b="1" i="1" dirty="0" smtClean="0">
                <a:latin typeface="Arial" pitchFamily="34" charset="0"/>
                <a:cs typeface="Arial" pitchFamily="34" charset="0"/>
              </a:rPr>
              <a:t> data</a:t>
            </a:r>
            <a:br>
              <a:rPr lang="en-US" sz="2000" b="1" i="1" dirty="0" smtClean="0">
                <a:latin typeface="Arial" pitchFamily="34" charset="0"/>
                <a:cs typeface="Arial" pitchFamily="34" charset="0"/>
              </a:rPr>
            </a:b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Buat</a:t>
            </a:r>
            <a:r>
              <a:rPr lang="en-US" sz="2000" b="1" i="1" dirty="0" smtClean="0">
                <a:latin typeface="Arial" pitchFamily="34" charset="0"/>
                <a:cs typeface="Arial" pitchFamily="34" charset="0"/>
              </a:rPr>
              <a:t> KESIMPULAN AKHIR </a:t>
            </a:r>
            <a:r>
              <a:rPr lang="en-US" sz="2000" b="1" i="1" dirty="0" err="1" smtClean="0">
                <a:latin typeface="Arial" pitchFamily="34" charset="0"/>
                <a:cs typeface="Arial" pitchFamily="34" charset="0"/>
              </a:rPr>
              <a:t>dari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hasil</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analisis</a:t>
            </a:r>
            <a:r>
              <a:rPr lang="en-US" sz="2000" b="1" i="1" dirty="0" smtClean="0">
                <a:latin typeface="Arial" pitchFamily="34" charset="0"/>
                <a:cs typeface="Arial" pitchFamily="34" charset="0"/>
              </a:rPr>
              <a:t/>
            </a:r>
            <a:br>
              <a:rPr lang="en-US" sz="2000" b="1" i="1" dirty="0" smtClean="0">
                <a:latin typeface="Arial" pitchFamily="34" charset="0"/>
                <a:cs typeface="Arial" pitchFamily="34" charset="0"/>
              </a:rPr>
            </a:b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Susun</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sejumlah</a:t>
            </a:r>
            <a:r>
              <a:rPr lang="en-US" sz="2000" b="1" i="1" dirty="0" smtClean="0">
                <a:latin typeface="Arial" pitchFamily="34" charset="0"/>
                <a:cs typeface="Arial" pitchFamily="34" charset="0"/>
              </a:rPr>
              <a:t> saran </a:t>
            </a:r>
            <a:r>
              <a:rPr lang="en-US" sz="2000" b="1" i="1" dirty="0" err="1" smtClean="0">
                <a:latin typeface="Arial" pitchFamily="34" charset="0"/>
                <a:cs typeface="Arial" pitchFamily="34" charset="0"/>
              </a:rPr>
              <a:t>atau</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rekomendasi</a:t>
            </a:r>
            <a:r>
              <a:rPr lang="en-US" sz="2000" b="1" i="1" dirty="0" smtClean="0">
                <a:latin typeface="Arial" pitchFamily="34" charset="0"/>
                <a:cs typeface="Arial" pitchFamily="34" charset="0"/>
              </a:rPr>
              <a:t>:</a:t>
            </a:r>
            <a:br>
              <a:rPr lang="en-US" sz="2000" b="1" i="1" dirty="0" smtClean="0">
                <a:latin typeface="Arial" pitchFamily="34" charset="0"/>
                <a:cs typeface="Arial" pitchFamily="34" charset="0"/>
              </a:rPr>
            </a:br>
            <a:r>
              <a:rPr lang="en-US" sz="2000" b="1" i="1" dirty="0" smtClean="0">
                <a:latin typeface="Arial" pitchFamily="34" charset="0"/>
                <a:cs typeface="Arial" pitchFamily="34" charset="0"/>
              </a:rPr>
              <a:t>	KERJA ADVOKASI LANJUT, </a:t>
            </a:r>
            <a:r>
              <a:rPr lang="en-US" sz="2000" b="1" i="1" dirty="0" err="1" smtClean="0">
                <a:latin typeface="Arial" pitchFamily="34" charset="0"/>
                <a:cs typeface="Arial" pitchFamily="34" charset="0"/>
              </a:rPr>
              <a:t>atau</a:t>
            </a:r>
            <a:r>
              <a:rPr lang="en-US" sz="2000" b="1" i="1" dirty="0" smtClean="0">
                <a:latin typeface="Arial" pitchFamily="34" charset="0"/>
                <a:cs typeface="Arial" pitchFamily="34" charset="0"/>
              </a:rPr>
              <a:t/>
            </a:r>
            <a:br>
              <a:rPr lang="en-US" sz="2000" b="1" i="1" dirty="0" smtClean="0">
                <a:latin typeface="Arial" pitchFamily="34" charset="0"/>
                <a:cs typeface="Arial" pitchFamily="34" charset="0"/>
              </a:rPr>
            </a:br>
            <a:r>
              <a:rPr lang="en-US" sz="2000" b="1" i="1" dirty="0">
                <a:latin typeface="Arial" pitchFamily="34" charset="0"/>
                <a:cs typeface="Arial" pitchFamily="34" charset="0"/>
              </a:rPr>
              <a:t>	</a:t>
            </a:r>
            <a:r>
              <a:rPr lang="en-US" sz="2000" b="1" i="1" dirty="0" smtClean="0">
                <a:latin typeface="Arial" pitchFamily="34" charset="0"/>
                <a:cs typeface="Arial" pitchFamily="34" charset="0"/>
              </a:rPr>
              <a:t>KERJA ADVOKASI TIDAK BISA DILANJUTKAN</a:t>
            </a: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A165E655-4117-485D-85E3-D1232068F8AA}"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19</a:t>
            </a:fld>
            <a:endParaRPr lang="en-US"/>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226064"/>
          </a:xfrm>
        </p:spPr>
        <p:txBody>
          <a:bodyPr>
            <a:noAutofit/>
          </a:bodyPr>
          <a:lstStyle/>
          <a:p>
            <a:pPr algn="l"/>
            <a:r>
              <a:rPr lang="en-US" sz="4800" b="1" dirty="0" smtClean="0">
                <a:latin typeface="Agency FB" pitchFamily="34" charset="0"/>
                <a:cs typeface="Arial" pitchFamily="34" charset="0"/>
              </a:rPr>
              <a:t>ADVOKASI</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2000" dirty="0" err="1" smtClean="0">
                <a:latin typeface="Arial" pitchFamily="34" charset="0"/>
                <a:cs typeface="Arial" pitchFamily="34" charset="0"/>
              </a:rPr>
              <a:t>Aksi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strategis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terpadu</a:t>
            </a:r>
            <a:r>
              <a:rPr lang="en-US" sz="2000" dirty="0" smtClean="0">
                <a:latin typeface="Arial" pitchFamily="34" charset="0"/>
                <a:cs typeface="Arial" pitchFamily="34" charset="0"/>
              </a:rPr>
              <a:t> yang </a:t>
            </a:r>
            <a:r>
              <a:rPr lang="en-US" sz="2000" dirty="0" err="1" smtClean="0">
                <a:latin typeface="Arial" pitchFamily="34" charset="0"/>
                <a:cs typeface="Arial" pitchFamily="34" charset="0"/>
              </a:rPr>
              <a:t>dilakukan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perorangan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maupun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kelompok</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untuk</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memasukkan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suatu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masalah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dalam</a:t>
            </a:r>
            <a:r>
              <a:rPr lang="en-US" sz="2000" dirty="0" smtClean="0">
                <a:latin typeface="Arial" pitchFamily="34" charset="0"/>
                <a:cs typeface="Arial" pitchFamily="34" charset="0"/>
              </a:rPr>
              <a:t> agenda </a:t>
            </a:r>
            <a:r>
              <a:rPr lang="en-US" sz="2000" dirty="0" err="1" smtClean="0">
                <a:solidFill>
                  <a:srgbClr val="FF0000"/>
                </a:solidFill>
                <a:latin typeface="Arial" pitchFamily="34" charset="0"/>
                <a:cs typeface="Arial" pitchFamily="34" charset="0"/>
              </a:rPr>
              <a:t>Kebijakan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mendorong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para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pembuat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kebijakan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untuk</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menyelesaikan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masalah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tersebut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membangun</a:t>
            </a:r>
            <a:r>
              <a:rPr lang="en-US" sz="2000" dirty="0" smtClean="0">
                <a:latin typeface="Arial" pitchFamily="34" charset="0"/>
                <a:cs typeface="Arial" pitchFamily="34" charset="0"/>
              </a:rPr>
              <a:t> basis </a:t>
            </a:r>
            <a:r>
              <a:rPr lang="en-US" sz="2000" dirty="0" err="1" smtClean="0">
                <a:latin typeface="Arial" pitchFamily="34" charset="0"/>
                <a:cs typeface="Arial" pitchFamily="34" charset="0"/>
              </a:rPr>
              <a:t>dukungan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atas</a:t>
            </a:r>
            <a:r>
              <a:rPr lang="en-US" sz="2000" dirty="0" smtClean="0">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kebijakan</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publik</a:t>
            </a:r>
            <a:r>
              <a:rPr lang="en-US" sz="2000" dirty="0" smtClean="0">
                <a:latin typeface="Arial" pitchFamily="34" charset="0"/>
                <a:cs typeface="Arial" pitchFamily="34" charset="0"/>
              </a:rPr>
              <a:t> yang </a:t>
            </a:r>
            <a:r>
              <a:rPr lang="en-US" sz="2000" dirty="0" err="1" smtClean="0">
                <a:latin typeface="Arial" pitchFamily="34" charset="0"/>
                <a:cs typeface="Arial" pitchFamily="34" charset="0"/>
              </a:rPr>
              <a:t>diambil</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untuk</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menyelesaikan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masalah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tersebut</a:t>
            </a:r>
            <a:r>
              <a:rPr lang="en-US" sz="2000" dirty="0" smtClean="0">
                <a:latin typeface="Arial" pitchFamily="34" charset="0"/>
                <a:cs typeface="Arial" pitchFamily="34" charset="0"/>
              </a:rPr>
              <a:t>.</a:t>
            </a:r>
            <a:r>
              <a:rPr lang="en-US" sz="1800" b="1" dirty="0" smtClean="0">
                <a:solidFill>
                  <a:srgbClr val="FFC000"/>
                </a:solidFill>
              </a:rPr>
              <a:t/>
            </a:r>
            <a:br>
              <a:rPr lang="en-US" sz="1800" b="1" dirty="0" smtClean="0">
                <a:solidFill>
                  <a:srgbClr val="FFC000"/>
                </a:solidFill>
              </a:rPr>
            </a:br>
            <a:endParaRPr lang="en-US" sz="1800"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5DE6AC56-6457-4661-A4A2-97C0AAD4D377}"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2</a:t>
            </a:fld>
            <a:endParaRPr lang="en-US"/>
          </a:p>
        </p:txBody>
      </p:sp>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3200" b="1" i="1" dirty="0" err="1" smtClean="0">
                <a:solidFill>
                  <a:srgbClr val="C00000"/>
                </a:solidFill>
                <a:latin typeface="Arial" pitchFamily="34" charset="0"/>
                <a:cs typeface="Arial" pitchFamily="34" charset="0"/>
              </a:rPr>
              <a:t>Penjajakan</a:t>
            </a:r>
            <a:r>
              <a:rPr lang="en-US" sz="3200" b="1" i="1" dirty="0" smtClean="0">
                <a:solidFill>
                  <a:srgbClr val="C00000"/>
                </a:solidFill>
                <a:latin typeface="Arial" pitchFamily="34" charset="0"/>
                <a:cs typeface="Arial" pitchFamily="34" charset="0"/>
              </a:rPr>
              <a:t> </a:t>
            </a:r>
            <a:r>
              <a:rPr lang="en-US" sz="3200" b="1" i="1" dirty="0" err="1" smtClean="0">
                <a:solidFill>
                  <a:srgbClr val="C00000"/>
                </a:solidFill>
                <a:latin typeface="Arial" pitchFamily="34" charset="0"/>
                <a:cs typeface="Arial" pitchFamily="34" charset="0"/>
              </a:rPr>
              <a:t>Advokasi</a:t>
            </a:r>
            <a:r>
              <a:rPr lang="en-US" sz="3200" b="1" i="1" dirty="0" smtClean="0">
                <a:latin typeface="Arial" pitchFamily="34" charset="0"/>
                <a:cs typeface="Arial" pitchFamily="34" charset="0"/>
              </a:rPr>
              <a:t/>
            </a:r>
            <a:br>
              <a:rPr lang="en-US" sz="3200" b="1" i="1" dirty="0" smtClean="0">
                <a:latin typeface="Arial" pitchFamily="34" charset="0"/>
                <a:cs typeface="Arial" pitchFamily="34" charset="0"/>
              </a:rPr>
            </a:br>
            <a:r>
              <a:rPr lang="en-US" sz="2800" b="1" dirty="0" err="1" smtClean="0">
                <a:latin typeface="Agency FB" pitchFamily="34" charset="0"/>
                <a:cs typeface="Arial" pitchFamily="34" charset="0"/>
              </a:rPr>
              <a:t>Langkah</a:t>
            </a:r>
            <a:r>
              <a:rPr lang="en-US" sz="2800" b="1" dirty="0" smtClean="0">
                <a:latin typeface="Agency FB" pitchFamily="34" charset="0"/>
                <a:cs typeface="Arial" pitchFamily="34" charset="0"/>
              </a:rPr>
              <a:t> 6</a:t>
            </a:r>
            <a:r>
              <a:rPr lang="en-US" sz="3200" b="1" dirty="0" smtClean="0">
                <a:latin typeface="Agency FB" pitchFamily="34" charset="0"/>
                <a:cs typeface="Arial" pitchFamily="34" charset="0"/>
              </a:rPr>
              <a:t/>
            </a:r>
            <a:br>
              <a:rPr lang="en-US" sz="3200" b="1" dirty="0" smtClean="0">
                <a:latin typeface="Agency FB" pitchFamily="34" charset="0"/>
                <a:cs typeface="Arial" pitchFamily="34" charset="0"/>
              </a:rPr>
            </a:br>
            <a:r>
              <a:rPr lang="en-US" sz="3200" b="1" dirty="0" err="1" smtClean="0">
                <a:latin typeface="Agency FB" pitchFamily="34" charset="0"/>
                <a:cs typeface="Arial" pitchFamily="34" charset="0"/>
              </a:rPr>
              <a:t>Menyusun</a:t>
            </a:r>
            <a:r>
              <a:rPr lang="en-US" sz="3200" b="1" dirty="0" smtClean="0">
                <a:latin typeface="Agency FB" pitchFamily="34" charset="0"/>
                <a:cs typeface="Arial" pitchFamily="34" charset="0"/>
              </a:rPr>
              <a:t> </a:t>
            </a:r>
            <a:r>
              <a:rPr lang="en-US" sz="3200" b="1" dirty="0" err="1" smtClean="0">
                <a:latin typeface="Agency FB" pitchFamily="34" charset="0"/>
                <a:cs typeface="Arial" pitchFamily="34" charset="0"/>
              </a:rPr>
              <a:t>Laporan</a:t>
            </a:r>
            <a:r>
              <a:rPr lang="en-US" sz="3200" b="1" dirty="0" smtClean="0">
                <a:latin typeface="Agency FB" pitchFamily="34" charset="0"/>
                <a:cs typeface="Arial" pitchFamily="34" charset="0"/>
              </a:rPr>
              <a:t> </a:t>
            </a:r>
            <a:r>
              <a:rPr lang="en-US" sz="3200" b="1" dirty="0" err="1" smtClean="0">
                <a:latin typeface="Agency FB" pitchFamily="34" charset="0"/>
                <a:cs typeface="Arial" pitchFamily="34" charset="0"/>
              </a:rPr>
              <a:t>Hasil</a:t>
            </a:r>
            <a:r>
              <a:rPr lang="en-US" sz="3200" b="1" dirty="0" smtClean="0">
                <a:latin typeface="Agency FB" pitchFamily="34" charset="0"/>
                <a:cs typeface="Arial" pitchFamily="34" charset="0"/>
              </a:rPr>
              <a:t> </a:t>
            </a:r>
            <a:r>
              <a:rPr lang="en-US" sz="3200" b="1" dirty="0" err="1" smtClean="0">
                <a:latin typeface="Agency FB" pitchFamily="34" charset="0"/>
                <a:cs typeface="Arial" pitchFamily="34" charset="0"/>
              </a:rPr>
              <a:t>Penjajakan</a:t>
            </a:r>
            <a:r>
              <a:rPr lang="en-US" sz="3200" b="1" i="1" dirty="0" smtClean="0">
                <a:latin typeface="Arial" pitchFamily="34" charset="0"/>
                <a:cs typeface="Arial" pitchFamily="34" charset="0"/>
              </a:rPr>
              <a:t/>
            </a:r>
            <a:br>
              <a:rPr lang="en-US" sz="3200" b="1" i="1" dirty="0" smtClean="0">
                <a:latin typeface="Arial" pitchFamily="34" charset="0"/>
                <a:cs typeface="Arial" pitchFamily="34" charset="0"/>
              </a:rPr>
            </a:b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Latar</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Belakang</a:t>
            </a:r>
            <a:r>
              <a:rPr lang="en-US" sz="2000" b="1" i="1" dirty="0" smtClean="0">
                <a:latin typeface="Arial" pitchFamily="34" charset="0"/>
                <a:cs typeface="Arial" pitchFamily="34" charset="0"/>
              </a:rPr>
              <a:t/>
            </a:r>
            <a:br>
              <a:rPr lang="en-US" sz="2000" b="1" i="1" dirty="0" smtClean="0">
                <a:latin typeface="Arial" pitchFamily="34" charset="0"/>
                <a:cs typeface="Arial" pitchFamily="34" charset="0"/>
              </a:rPr>
            </a:b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Kerangka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Kerja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Penjajakan</a:t>
            </a:r>
            <a:r>
              <a:rPr lang="en-US" sz="2000" b="1" i="1" dirty="0" smtClean="0">
                <a:latin typeface="Arial" pitchFamily="34" charset="0"/>
                <a:cs typeface="Arial" pitchFamily="34" charset="0"/>
              </a:rPr>
              <a:t/>
            </a:r>
            <a:br>
              <a:rPr lang="en-US" sz="2000" b="1" i="1" dirty="0" smtClean="0">
                <a:latin typeface="Arial" pitchFamily="34" charset="0"/>
                <a:cs typeface="Arial" pitchFamily="34" charset="0"/>
              </a:rPr>
            </a:b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Gambaran</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Umum</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dan</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Deskripsi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Masalah</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daerah</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advokasi</a:t>
            </a:r>
            <a:r>
              <a:rPr lang="en-US" sz="2000" b="1" i="1" dirty="0" smtClean="0">
                <a:latin typeface="Arial" pitchFamily="34" charset="0"/>
                <a:cs typeface="Arial" pitchFamily="34" charset="0"/>
              </a:rPr>
              <a:t/>
            </a:r>
            <a:br>
              <a:rPr lang="en-US" sz="2000" b="1" i="1" dirty="0" smtClean="0">
                <a:latin typeface="Arial" pitchFamily="34" charset="0"/>
                <a:cs typeface="Arial" pitchFamily="34" charset="0"/>
              </a:rPr>
            </a:br>
            <a:r>
              <a:rPr lang="en-US" sz="2000" b="1" i="1" dirty="0" smtClean="0">
                <a:latin typeface="Arial" pitchFamily="34" charset="0"/>
                <a:cs typeface="Arial" pitchFamily="34" charset="0"/>
              </a:rPr>
              <a:t>- Tingkat </a:t>
            </a:r>
            <a:r>
              <a:rPr lang="en-US" sz="2000" b="1" i="1" dirty="0" err="1" smtClean="0">
                <a:latin typeface="Arial" pitchFamily="34" charset="0"/>
                <a:cs typeface="Arial" pitchFamily="34" charset="0"/>
              </a:rPr>
              <a:t>Partisipasi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Warga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dalam</a:t>
            </a:r>
            <a:r>
              <a:rPr lang="en-US" sz="2000" b="1" i="1" dirty="0" smtClean="0">
                <a:latin typeface="Arial" pitchFamily="34" charset="0"/>
                <a:cs typeface="Arial" pitchFamily="34" charset="0"/>
              </a:rPr>
              <a:t> Pembangunan Daerah </a:t>
            </a:r>
            <a:r>
              <a:rPr lang="en-US" sz="2000" b="1" i="1" dirty="0" err="1" smtClean="0">
                <a:latin typeface="Arial" pitchFamily="34" charset="0"/>
                <a:cs typeface="Arial" pitchFamily="34" charset="0"/>
              </a:rPr>
              <a:t>tsb</a:t>
            </a:r>
            <a:r>
              <a:rPr lang="en-US" sz="2000" b="1" i="1" dirty="0" smtClean="0">
                <a:latin typeface="Arial" pitchFamily="34" charset="0"/>
                <a:cs typeface="Arial" pitchFamily="34" charset="0"/>
              </a:rPr>
              <a:t>.</a:t>
            </a:r>
            <a:br>
              <a:rPr lang="en-US" sz="2000" b="1" i="1" dirty="0" smtClean="0">
                <a:latin typeface="Arial" pitchFamily="34" charset="0"/>
                <a:cs typeface="Arial" pitchFamily="34" charset="0"/>
              </a:rPr>
            </a:b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Analisis</a:t>
            </a:r>
            <a:r>
              <a:rPr lang="en-US" sz="2000" b="1" i="1" dirty="0" smtClean="0">
                <a:latin typeface="Arial" pitchFamily="34" charset="0"/>
                <a:cs typeface="Arial" pitchFamily="34" charset="0"/>
              </a:rPr>
              <a:t/>
            </a:r>
            <a:br>
              <a:rPr lang="en-US" sz="2000" b="1" i="1" dirty="0" smtClean="0">
                <a:latin typeface="Arial" pitchFamily="34" charset="0"/>
                <a:cs typeface="Arial" pitchFamily="34" charset="0"/>
              </a:rPr>
            </a:b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Kesimpulan</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dan</a:t>
            </a:r>
            <a:r>
              <a:rPr lang="en-US" sz="2000" b="1" i="1" dirty="0" smtClean="0">
                <a:latin typeface="Arial" pitchFamily="34" charset="0"/>
                <a:cs typeface="Arial" pitchFamily="34" charset="0"/>
              </a:rPr>
              <a:t> Saran</a:t>
            </a:r>
            <a:br>
              <a:rPr lang="en-US" sz="2000" b="1" i="1" dirty="0" smtClean="0">
                <a:latin typeface="Arial" pitchFamily="34" charset="0"/>
                <a:cs typeface="Arial" pitchFamily="34" charset="0"/>
              </a:rPr>
            </a:br>
            <a:r>
              <a:rPr lang="en-US" sz="2000" b="1" i="1" dirty="0" smtClean="0">
                <a:latin typeface="Arial" pitchFamily="34" charset="0"/>
                <a:cs typeface="Arial" pitchFamily="34" charset="0"/>
              </a:rPr>
              <a:t/>
            </a:r>
            <a:br>
              <a:rPr lang="en-US" sz="2000" b="1" i="1" dirty="0" smtClean="0">
                <a:latin typeface="Arial" pitchFamily="34" charset="0"/>
                <a:cs typeface="Arial" pitchFamily="34" charset="0"/>
              </a:rPr>
            </a:b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CCA9CA19-0AE2-4481-BAC2-86D66C5562E0}"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20</a:t>
            </a:fld>
            <a:endParaRPr lang="en-US"/>
          </a:p>
        </p:txBody>
      </p:sp>
    </p:spTree>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4000" b="1" i="1" dirty="0" err="1" smtClean="0">
                <a:solidFill>
                  <a:srgbClr val="C00000"/>
                </a:solidFill>
                <a:latin typeface="Arial" pitchFamily="34" charset="0"/>
                <a:cs typeface="Arial" pitchFamily="34" charset="0"/>
              </a:rPr>
              <a:t>Perencanaan</a:t>
            </a:r>
            <a:r>
              <a:rPr lang="en-US" sz="4000" b="1" i="1" dirty="0" smtClean="0">
                <a:solidFill>
                  <a:srgbClr val="C00000"/>
                </a:solidFill>
                <a:latin typeface="Arial" pitchFamily="34" charset="0"/>
                <a:cs typeface="Arial" pitchFamily="34" charset="0"/>
              </a:rPr>
              <a:t> </a:t>
            </a:r>
            <a:r>
              <a:rPr lang="en-US" sz="4000" b="1" i="1" dirty="0" err="1" smtClean="0">
                <a:solidFill>
                  <a:srgbClr val="C00000"/>
                </a:solidFill>
                <a:latin typeface="Arial" pitchFamily="34" charset="0"/>
                <a:cs typeface="Arial" pitchFamily="34" charset="0"/>
              </a:rPr>
              <a:t>Advokasi</a:t>
            </a:r>
            <a:r>
              <a:rPr lang="en-US" sz="3200" b="1" i="1" dirty="0" smtClean="0">
                <a:solidFill>
                  <a:srgbClr val="C00000"/>
                </a:solidFill>
                <a:latin typeface="Arial" pitchFamily="34" charset="0"/>
                <a:cs typeface="Arial" pitchFamily="34" charset="0"/>
              </a:rPr>
              <a:t/>
            </a:r>
            <a:br>
              <a:rPr lang="en-US" sz="3200" b="1" i="1" dirty="0" smtClean="0">
                <a:solidFill>
                  <a:srgbClr val="C00000"/>
                </a:solidFill>
                <a:latin typeface="Arial" pitchFamily="34" charset="0"/>
                <a:cs typeface="Arial" pitchFamily="34" charset="0"/>
              </a:rPr>
            </a:b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Pembentukan</a:t>
            </a:r>
            <a:r>
              <a:rPr lang="en-US" sz="2400" b="1" i="1" dirty="0" smtClean="0">
                <a:latin typeface="Arial" pitchFamily="34" charset="0"/>
                <a:cs typeface="Arial" pitchFamily="34" charset="0"/>
              </a:rPr>
              <a:t> Tim </a:t>
            </a:r>
            <a:r>
              <a:rPr lang="en-US" sz="2400" b="1" i="1" dirty="0" err="1" smtClean="0">
                <a:latin typeface="Arial" pitchFamily="34" charset="0"/>
                <a:cs typeface="Arial" pitchFamily="34" charset="0"/>
              </a:rPr>
              <a:t>Inti</a:t>
            </a:r>
            <a:r>
              <a:rPr lang="en-US" sz="2400" b="1" i="1" dirty="0" smtClean="0">
                <a:latin typeface="Arial" pitchFamily="34" charset="0"/>
                <a:cs typeface="Arial" pitchFamily="34" charset="0"/>
              </a:rPr>
              <a:t/>
            </a:r>
            <a:br>
              <a:rPr lang="en-US" sz="2400" b="1" i="1" dirty="0" smtClean="0">
                <a:latin typeface="Arial" pitchFamily="34" charset="0"/>
                <a:cs typeface="Arial" pitchFamily="34" charset="0"/>
              </a:rPr>
            </a:b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Penetapan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Isu</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Strategis</a:t>
            </a:r>
            <a:r>
              <a:rPr lang="en-US" sz="2400" b="1" i="1" dirty="0" smtClean="0">
                <a:latin typeface="Arial" pitchFamily="34" charset="0"/>
                <a:cs typeface="Arial" pitchFamily="34" charset="0"/>
              </a:rPr>
              <a:t/>
            </a:r>
            <a:br>
              <a:rPr lang="en-US" sz="2400" b="1" i="1" dirty="0" smtClean="0">
                <a:latin typeface="Arial" pitchFamily="34" charset="0"/>
                <a:cs typeface="Arial" pitchFamily="34" charset="0"/>
              </a:rPr>
            </a:b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Perancangan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Kerja</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dan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Unsur</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Dasar</a:t>
            </a:r>
            <a:r>
              <a:rPr lang="en-US" sz="2400" b="1" i="1" dirty="0" smtClean="0">
                <a:latin typeface="Arial" pitchFamily="34" charset="0"/>
                <a:cs typeface="Arial" pitchFamily="34" charset="0"/>
              </a:rPr>
              <a:t> </a:t>
            </a:r>
            <a:br>
              <a:rPr lang="en-US" sz="2400" b="1" i="1" dirty="0" smtClean="0">
                <a:latin typeface="Arial" pitchFamily="34" charset="0"/>
                <a:cs typeface="Arial" pitchFamily="34" charset="0"/>
              </a:rPr>
            </a:br>
            <a:r>
              <a:rPr lang="en-US" sz="2400" b="1" i="1" dirty="0">
                <a:latin typeface="Arial" pitchFamily="34" charset="0"/>
                <a:cs typeface="Arial" pitchFamily="34" charset="0"/>
              </a:rPr>
              <a:t> </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Advokasi</a:t>
            </a:r>
            <a:r>
              <a:rPr lang="en-US" sz="2000" b="1" i="1" dirty="0" smtClean="0">
                <a:latin typeface="Arial" pitchFamily="34" charset="0"/>
                <a:cs typeface="Arial" pitchFamily="34" charset="0"/>
              </a:rPr>
              <a:t/>
            </a:r>
            <a:br>
              <a:rPr lang="en-US" sz="2000" b="1" i="1" dirty="0" smtClean="0">
                <a:latin typeface="Arial" pitchFamily="34" charset="0"/>
                <a:cs typeface="Arial" pitchFamily="34" charset="0"/>
              </a:rPr>
            </a:br>
            <a:r>
              <a:rPr lang="en-US" sz="2000" b="1" i="1" dirty="0" smtClean="0">
                <a:latin typeface="Arial" pitchFamily="34" charset="0"/>
                <a:cs typeface="Arial" pitchFamily="34" charset="0"/>
              </a:rPr>
              <a:t/>
            </a:r>
            <a:br>
              <a:rPr lang="en-US" sz="2000" b="1" i="1" dirty="0" smtClean="0">
                <a:latin typeface="Arial" pitchFamily="34" charset="0"/>
                <a:cs typeface="Arial" pitchFamily="34" charset="0"/>
              </a:rPr>
            </a:b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4859622B-A013-44F6-A44B-88178D57C4DE}"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21</a:t>
            </a:fld>
            <a:endParaRPr lang="en-US"/>
          </a:p>
        </p:txBody>
      </p:sp>
    </p:spTree>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4000" b="1" i="1" dirty="0" err="1" smtClean="0">
                <a:solidFill>
                  <a:srgbClr val="C00000"/>
                </a:solidFill>
                <a:latin typeface="Arial" pitchFamily="34" charset="0"/>
                <a:cs typeface="Arial" pitchFamily="34" charset="0"/>
              </a:rPr>
              <a:t>Langkah</a:t>
            </a:r>
            <a:r>
              <a:rPr lang="en-US" sz="4000" b="1" i="1" dirty="0" smtClean="0">
                <a:solidFill>
                  <a:srgbClr val="C00000"/>
                </a:solidFill>
                <a:latin typeface="Arial" pitchFamily="34" charset="0"/>
                <a:cs typeface="Arial" pitchFamily="34" charset="0"/>
              </a:rPr>
              <a:t> 1</a:t>
            </a:r>
            <a:br>
              <a:rPr lang="en-US" sz="4000" b="1" i="1" dirty="0" smtClean="0">
                <a:solidFill>
                  <a:srgbClr val="C00000"/>
                </a:solidFill>
                <a:latin typeface="Arial" pitchFamily="34" charset="0"/>
                <a:cs typeface="Arial" pitchFamily="34" charset="0"/>
              </a:rPr>
            </a:br>
            <a:r>
              <a:rPr lang="en-US" sz="4000" b="1" i="1" dirty="0" err="1" smtClean="0">
                <a:solidFill>
                  <a:srgbClr val="C00000"/>
                </a:solidFill>
                <a:latin typeface="Arial" pitchFamily="34" charset="0"/>
                <a:cs typeface="Arial" pitchFamily="34" charset="0"/>
              </a:rPr>
              <a:t>Pembentukan</a:t>
            </a:r>
            <a:r>
              <a:rPr lang="en-US" sz="4000" b="1" i="1" dirty="0" smtClean="0">
                <a:solidFill>
                  <a:srgbClr val="C00000"/>
                </a:solidFill>
                <a:latin typeface="Arial" pitchFamily="34" charset="0"/>
                <a:cs typeface="Arial" pitchFamily="34" charset="0"/>
              </a:rPr>
              <a:t> Tim </a:t>
            </a:r>
            <a:r>
              <a:rPr lang="en-US" sz="4000" b="1" i="1" dirty="0" err="1" smtClean="0">
                <a:solidFill>
                  <a:srgbClr val="C00000"/>
                </a:solidFill>
                <a:latin typeface="Arial" pitchFamily="34" charset="0"/>
                <a:cs typeface="Arial" pitchFamily="34" charset="0"/>
              </a:rPr>
              <a:t>Inti</a:t>
            </a:r>
            <a:r>
              <a:rPr lang="en-US" sz="4000" b="1" i="1" dirty="0" smtClean="0">
                <a:solidFill>
                  <a:srgbClr val="C00000"/>
                </a:solidFill>
                <a:latin typeface="Arial" pitchFamily="34" charset="0"/>
                <a:cs typeface="Arial" pitchFamily="34" charset="0"/>
              </a:rPr>
              <a:t/>
            </a:r>
            <a:br>
              <a:rPr lang="en-US" sz="4000" b="1" i="1" dirty="0" smtClean="0">
                <a:solidFill>
                  <a:srgbClr val="C00000"/>
                </a:solidFill>
                <a:latin typeface="Arial" pitchFamily="34" charset="0"/>
                <a:cs typeface="Arial" pitchFamily="34" charset="0"/>
              </a:rPr>
            </a:br>
            <a:r>
              <a:rPr lang="en-US" sz="4000" b="1" i="1" dirty="0" smtClean="0">
                <a:solidFill>
                  <a:srgbClr val="C00000"/>
                </a:solidFill>
                <a:latin typeface="Arial" pitchFamily="34" charset="0"/>
                <a:cs typeface="Arial" pitchFamily="34" charset="0"/>
              </a:rPr>
              <a:t>- </a:t>
            </a:r>
            <a:r>
              <a:rPr lang="en-US" sz="2400" b="1" i="1" dirty="0" smtClean="0">
                <a:latin typeface="Arial" pitchFamily="34" charset="0"/>
                <a:cs typeface="Arial" pitchFamily="34" charset="0"/>
              </a:rPr>
              <a:t>Kumpulan </a:t>
            </a:r>
            <a:r>
              <a:rPr lang="en-US" sz="2400" b="1" i="1" dirty="0" err="1" smtClean="0">
                <a:latin typeface="Arial" pitchFamily="34" charset="0"/>
                <a:cs typeface="Arial" pitchFamily="34" charset="0"/>
              </a:rPr>
              <a:t>Orang</a:t>
            </a:r>
            <a:r>
              <a:rPr lang="en-US" sz="2400" b="1" i="1" dirty="0" smtClean="0">
                <a:latin typeface="Arial" pitchFamily="34" charset="0"/>
                <a:cs typeface="Arial" pitchFamily="34" charset="0"/>
              </a:rPr>
              <a:t> yang </a:t>
            </a:r>
            <a:r>
              <a:rPr lang="en-US" sz="2400" b="1" i="1" dirty="0" err="1" smtClean="0">
                <a:latin typeface="Arial" pitchFamily="34" charset="0"/>
                <a:cs typeface="Arial" pitchFamily="34" charset="0"/>
              </a:rPr>
              <a:t>menjadi</a:t>
            </a:r>
            <a:r>
              <a:rPr lang="en-US" sz="2400" b="1" i="1" dirty="0" smtClean="0">
                <a:latin typeface="Arial" pitchFamily="34" charset="0"/>
                <a:cs typeface="Arial" pitchFamily="34" charset="0"/>
              </a:rPr>
              <a:t> PENGGAGAS, PEMRAKARSA, PENGGERAK, </a:t>
            </a:r>
            <a:r>
              <a:rPr lang="en-US" sz="2400" b="1" i="1" dirty="0" err="1" smtClean="0">
                <a:latin typeface="Arial" pitchFamily="34" charset="0"/>
                <a:cs typeface="Arial" pitchFamily="34" charset="0"/>
              </a:rPr>
              <a:t>dan</a:t>
            </a:r>
            <a:r>
              <a:rPr lang="en-US" sz="2400" b="1" i="1" dirty="0" smtClean="0">
                <a:latin typeface="Arial" pitchFamily="34" charset="0"/>
                <a:cs typeface="Arial" pitchFamily="34" charset="0"/>
              </a:rPr>
              <a:t> PENGENDALI UTAMA </a:t>
            </a:r>
            <a:r>
              <a:rPr lang="en-US" sz="2400" b="1" i="1" dirty="0" err="1" smtClean="0">
                <a:latin typeface="Arial" pitchFamily="34" charset="0"/>
                <a:cs typeface="Arial" pitchFamily="34" charset="0"/>
              </a:rPr>
              <a:t>seluruh</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kegiatan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advokasi</a:t>
            </a:r>
            <a:r>
              <a:rPr lang="en-US" sz="2400" b="1" i="1" dirty="0" smtClean="0">
                <a:latin typeface="Arial" pitchFamily="34" charset="0"/>
                <a:cs typeface="Arial" pitchFamily="34" charset="0"/>
              </a:rPr>
              <a:t/>
            </a:r>
            <a:br>
              <a:rPr lang="en-US" sz="2400" b="1" i="1" dirty="0" smtClean="0">
                <a:latin typeface="Arial" pitchFamily="34" charset="0"/>
                <a:cs typeface="Arial" pitchFamily="34" charset="0"/>
              </a:rPr>
            </a:br>
            <a:r>
              <a:rPr lang="en-US" sz="2400" b="1" i="1" dirty="0" smtClean="0">
                <a:latin typeface="Arial" pitchFamily="34" charset="0"/>
                <a:cs typeface="Arial" pitchFamily="34" charset="0"/>
              </a:rPr>
              <a:t/>
            </a:r>
            <a:br>
              <a:rPr lang="en-US" sz="2400" b="1" i="1" dirty="0" smtClean="0">
                <a:latin typeface="Arial" pitchFamily="34" charset="0"/>
                <a:cs typeface="Arial" pitchFamily="34" charset="0"/>
              </a:rPr>
            </a:b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Bekerja</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Purna</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Waktu</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Kohesif</a:t>
            </a:r>
            <a:r>
              <a:rPr lang="en-US" sz="2400" b="1" i="1" dirty="0" smtClean="0">
                <a:latin typeface="Arial" pitchFamily="34" charset="0"/>
                <a:cs typeface="Arial" pitchFamily="34" charset="0"/>
              </a:rPr>
              <a:t>, Solid</a:t>
            </a:r>
            <a:br>
              <a:rPr lang="en-US" sz="2400" b="1" i="1" dirty="0" smtClean="0">
                <a:latin typeface="Arial" pitchFamily="34" charset="0"/>
                <a:cs typeface="Arial" pitchFamily="34" charset="0"/>
              </a:rPr>
            </a:br>
            <a:r>
              <a:rPr lang="en-US" sz="2400" b="1" i="1" dirty="0">
                <a:latin typeface="Arial" pitchFamily="34" charset="0"/>
                <a:cs typeface="Arial" pitchFamily="34" charset="0"/>
              </a:rPr>
              <a:t/>
            </a:r>
            <a:br>
              <a:rPr lang="en-US" sz="2400" b="1" i="1" dirty="0">
                <a:latin typeface="Arial" pitchFamily="34" charset="0"/>
                <a:cs typeface="Arial" pitchFamily="34" charset="0"/>
              </a:rPr>
            </a:b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Adanya</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Kesamaan</a:t>
            </a:r>
            <a:r>
              <a:rPr lang="en-US" sz="2400" b="1" i="1" dirty="0" smtClean="0">
                <a:latin typeface="Arial" pitchFamily="34" charset="0"/>
                <a:cs typeface="Arial" pitchFamily="34" charset="0"/>
              </a:rPr>
              <a:t> VISI </a:t>
            </a:r>
            <a:r>
              <a:rPr lang="en-US" sz="2400" b="1" i="1" dirty="0" err="1" smtClean="0">
                <a:latin typeface="Arial" pitchFamily="34" charset="0"/>
                <a:cs typeface="Arial" pitchFamily="34" charset="0"/>
              </a:rPr>
              <a:t>terhadap</a:t>
            </a:r>
            <a:r>
              <a:rPr lang="en-US" sz="2400" b="1" i="1" dirty="0" smtClean="0">
                <a:latin typeface="Arial" pitchFamily="34" charset="0"/>
                <a:cs typeface="Arial" pitchFamily="34" charset="0"/>
              </a:rPr>
              <a:t> ISU yang </a:t>
            </a:r>
            <a:r>
              <a:rPr lang="en-US" sz="2400" b="1" i="1" dirty="0" err="1" smtClean="0">
                <a:latin typeface="Arial" pitchFamily="34" charset="0"/>
                <a:cs typeface="Arial" pitchFamily="34" charset="0"/>
              </a:rPr>
              <a:t>akan</a:t>
            </a:r>
            <a:r>
              <a:rPr lang="en-US" sz="2400" b="1" i="1" dirty="0" smtClean="0">
                <a:latin typeface="Arial" pitchFamily="34" charset="0"/>
                <a:cs typeface="Arial" pitchFamily="34" charset="0"/>
              </a:rPr>
              <a:t> </a:t>
            </a:r>
            <a:br>
              <a:rPr lang="en-US" sz="2400" b="1" i="1" dirty="0" smtClean="0">
                <a:latin typeface="Arial" pitchFamily="34" charset="0"/>
                <a:cs typeface="Arial" pitchFamily="34" charset="0"/>
              </a:rPr>
            </a:br>
            <a:r>
              <a:rPr lang="en-US" sz="2400" b="1" i="1" dirty="0">
                <a:latin typeface="Arial" pitchFamily="34" charset="0"/>
                <a:cs typeface="Arial" pitchFamily="34" charset="0"/>
              </a:rPr>
              <a:t> </a:t>
            </a:r>
            <a:r>
              <a:rPr lang="en-US" sz="2400" b="1" i="1" dirty="0" smtClean="0">
                <a:latin typeface="Arial" pitchFamily="34" charset="0"/>
                <a:cs typeface="Arial" pitchFamily="34" charset="0"/>
              </a:rPr>
              <a:t> DIADVOKASI</a:t>
            </a:r>
            <a:r>
              <a:rPr lang="en-US" sz="1600" b="1" i="1" dirty="0" smtClean="0">
                <a:latin typeface="Arial" pitchFamily="34" charset="0"/>
                <a:cs typeface="Arial" pitchFamily="34" charset="0"/>
              </a:rPr>
              <a:t/>
            </a:r>
            <a:br>
              <a:rPr lang="en-US" sz="1600" b="1" i="1" dirty="0" smtClean="0">
                <a:latin typeface="Arial" pitchFamily="34" charset="0"/>
                <a:cs typeface="Arial" pitchFamily="34" charset="0"/>
              </a:rPr>
            </a:br>
            <a:r>
              <a:rPr lang="en-US" sz="2000" b="1" i="1" dirty="0" smtClean="0">
                <a:latin typeface="Arial" pitchFamily="34" charset="0"/>
                <a:cs typeface="Arial" pitchFamily="34" charset="0"/>
              </a:rPr>
              <a:t/>
            </a:r>
            <a:br>
              <a:rPr lang="en-US" sz="2000" b="1" i="1" dirty="0" smtClean="0">
                <a:latin typeface="Arial" pitchFamily="34" charset="0"/>
                <a:cs typeface="Arial" pitchFamily="34" charset="0"/>
              </a:rPr>
            </a:b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7" name="Date Placeholder 6"/>
          <p:cNvSpPr>
            <a:spLocks noGrp="1"/>
          </p:cNvSpPr>
          <p:nvPr>
            <p:ph type="dt" sz="half" idx="10"/>
          </p:nvPr>
        </p:nvSpPr>
        <p:spPr/>
        <p:txBody>
          <a:bodyPr/>
          <a:lstStyle/>
          <a:p>
            <a:fld id="{1AF7D85D-2F2C-4CF7-AA89-5356CAA36D0E}"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22</a:t>
            </a:fld>
            <a:endParaRPr lang="en-US"/>
          </a:p>
        </p:txBody>
      </p:sp>
      <p:cxnSp>
        <p:nvCxnSpPr>
          <p:cNvPr id="6" name="Straight Connector 5"/>
          <p:cNvCxnSpPr/>
          <p:nvPr/>
        </p:nvCxnSpPr>
        <p:spPr>
          <a:xfrm>
            <a:off x="571472" y="2000240"/>
            <a:ext cx="792961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4000" b="1" i="1" dirty="0" err="1" smtClean="0">
                <a:solidFill>
                  <a:srgbClr val="C00000"/>
                </a:solidFill>
                <a:latin typeface="Arial" pitchFamily="34" charset="0"/>
                <a:cs typeface="Arial" pitchFamily="34" charset="0"/>
              </a:rPr>
              <a:t>Tolok</a:t>
            </a:r>
            <a:r>
              <a:rPr lang="en-US" sz="4000" b="1" i="1" dirty="0" smtClean="0">
                <a:solidFill>
                  <a:srgbClr val="C00000"/>
                </a:solidFill>
                <a:latin typeface="Arial" pitchFamily="34" charset="0"/>
                <a:cs typeface="Arial" pitchFamily="34" charset="0"/>
              </a:rPr>
              <a:t> </a:t>
            </a:r>
            <a:r>
              <a:rPr lang="en-US" sz="4000" b="1" i="1" dirty="0" err="1" smtClean="0">
                <a:solidFill>
                  <a:srgbClr val="C00000"/>
                </a:solidFill>
                <a:latin typeface="Arial" pitchFamily="34" charset="0"/>
                <a:cs typeface="Arial" pitchFamily="34" charset="0"/>
              </a:rPr>
              <a:t>Ukur</a:t>
            </a:r>
            <a:r>
              <a:rPr lang="en-US" sz="4000" b="1" i="1" dirty="0" smtClean="0">
                <a:solidFill>
                  <a:srgbClr val="C00000"/>
                </a:solidFill>
                <a:latin typeface="Arial" pitchFamily="34" charset="0"/>
                <a:cs typeface="Arial" pitchFamily="34" charset="0"/>
              </a:rPr>
              <a:t> Tim </a:t>
            </a:r>
            <a:r>
              <a:rPr lang="en-US" sz="4000" b="1" i="1" dirty="0" err="1" smtClean="0">
                <a:solidFill>
                  <a:srgbClr val="C00000"/>
                </a:solidFill>
                <a:latin typeface="Arial" pitchFamily="34" charset="0"/>
                <a:cs typeface="Arial" pitchFamily="34" charset="0"/>
              </a:rPr>
              <a:t>Inti</a:t>
            </a:r>
            <a:r>
              <a:rPr lang="en-US" sz="4000" b="1" i="1" dirty="0" smtClean="0">
                <a:solidFill>
                  <a:srgbClr val="C00000"/>
                </a:solidFill>
                <a:latin typeface="Arial" pitchFamily="34" charset="0"/>
                <a:cs typeface="Arial" pitchFamily="34" charset="0"/>
              </a:rPr>
              <a:t> </a:t>
            </a:r>
            <a:r>
              <a:rPr lang="en-US" sz="4000" b="1" i="1" dirty="0" err="1" smtClean="0">
                <a:solidFill>
                  <a:srgbClr val="C00000"/>
                </a:solidFill>
                <a:latin typeface="Arial" pitchFamily="34" charset="0"/>
                <a:cs typeface="Arial" pitchFamily="34" charset="0"/>
              </a:rPr>
              <a:t>Advokasi</a:t>
            </a:r>
            <a:r>
              <a:rPr lang="en-US" sz="4000" b="1" i="1" dirty="0" smtClean="0">
                <a:solidFill>
                  <a:srgbClr val="C00000"/>
                </a:solidFill>
                <a:latin typeface="Arial" pitchFamily="34" charset="0"/>
                <a:cs typeface="Arial" pitchFamily="34" charset="0"/>
              </a:rPr>
              <a:t/>
            </a:r>
            <a:br>
              <a:rPr lang="en-US" sz="4000" b="1" i="1" dirty="0" smtClean="0">
                <a:solidFill>
                  <a:srgbClr val="C00000"/>
                </a:solidFill>
                <a:latin typeface="Arial" pitchFamily="34" charset="0"/>
                <a:cs typeface="Arial" pitchFamily="34" charset="0"/>
              </a:rPr>
            </a:b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Punya</a:t>
            </a:r>
            <a:r>
              <a:rPr lang="en-US" sz="2400" b="1" i="1" dirty="0" smtClean="0">
                <a:latin typeface="Arial" pitchFamily="34" charset="0"/>
                <a:cs typeface="Arial" pitchFamily="34" charset="0"/>
              </a:rPr>
              <a:t> VISI </a:t>
            </a:r>
            <a:r>
              <a:rPr lang="en-US" sz="2400" b="1" i="1" dirty="0" err="1" smtClean="0">
                <a:latin typeface="Arial" pitchFamily="34" charset="0"/>
                <a:cs typeface="Arial" pitchFamily="34" charset="0"/>
              </a:rPr>
              <a:t>dan</a:t>
            </a:r>
            <a:r>
              <a:rPr lang="en-US" sz="2400" b="1" i="1" dirty="0" smtClean="0">
                <a:latin typeface="Arial" pitchFamily="34" charset="0"/>
                <a:cs typeface="Arial" pitchFamily="34" charset="0"/>
              </a:rPr>
              <a:t> KEPENTINGAN yang </a:t>
            </a:r>
            <a:r>
              <a:rPr lang="en-US" sz="2400" b="1" i="1" dirty="0" err="1" smtClean="0">
                <a:latin typeface="Arial" pitchFamily="34" charset="0"/>
                <a:cs typeface="Arial" pitchFamily="34" charset="0"/>
              </a:rPr>
              <a:t>sama</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terhadap</a:t>
            </a:r>
            <a:r>
              <a:rPr lang="en-US" sz="2400" b="1" i="1" dirty="0" smtClean="0">
                <a:latin typeface="Arial" pitchFamily="34" charset="0"/>
                <a:cs typeface="Arial" pitchFamily="34" charset="0"/>
              </a:rPr>
              <a:t> ISU yang </a:t>
            </a:r>
            <a:r>
              <a:rPr lang="en-US" sz="2400" b="1" i="1" dirty="0" err="1" smtClean="0">
                <a:latin typeface="Arial" pitchFamily="34" charset="0"/>
                <a:cs typeface="Arial" pitchFamily="34" charset="0"/>
              </a:rPr>
              <a:t>diadvokasikan</a:t>
            </a:r>
            <a:r>
              <a:rPr lang="en-US" sz="2400" b="1" i="1" dirty="0" smtClean="0">
                <a:latin typeface="Arial" pitchFamily="34" charset="0"/>
                <a:cs typeface="Arial" pitchFamily="34" charset="0"/>
              </a:rPr>
              <a:t/>
            </a:r>
            <a:br>
              <a:rPr lang="en-US" sz="2400" b="1" i="1" dirty="0" smtClean="0">
                <a:latin typeface="Arial" pitchFamily="34" charset="0"/>
                <a:cs typeface="Arial" pitchFamily="34" charset="0"/>
              </a:rPr>
            </a:b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Punya</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kemampuan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sebagai</a:t>
            </a:r>
            <a:r>
              <a:rPr lang="en-US" sz="2400" b="1" i="1" dirty="0" smtClean="0">
                <a:latin typeface="Arial" pitchFamily="34" charset="0"/>
                <a:cs typeface="Arial" pitchFamily="34" charset="0"/>
              </a:rPr>
              <a:t> PENGGAGAS </a:t>
            </a:r>
            <a:r>
              <a:rPr lang="en-US" sz="2400" b="1" i="1" dirty="0" err="1" smtClean="0">
                <a:latin typeface="Arial" pitchFamily="34" charset="0"/>
                <a:cs typeface="Arial" pitchFamily="34" charset="0"/>
              </a:rPr>
              <a:t>dan</a:t>
            </a:r>
            <a:r>
              <a:rPr lang="en-US" sz="2400" b="1" i="1" dirty="0" smtClean="0">
                <a:latin typeface="Arial" pitchFamily="34" charset="0"/>
                <a:cs typeface="Arial" pitchFamily="34" charset="0"/>
              </a:rPr>
              <a:t> PENGGERAK </a:t>
            </a:r>
            <a:r>
              <a:rPr lang="en-US" sz="2400" b="1" i="1" dirty="0" err="1" smtClean="0">
                <a:latin typeface="Arial" pitchFamily="34" charset="0"/>
                <a:cs typeface="Arial" pitchFamily="34" charset="0"/>
              </a:rPr>
              <a:t>kegiatan</a:t>
            </a:r>
            <a:r>
              <a:rPr lang="en-US" sz="2400" b="1" i="1" dirty="0" smtClean="0">
                <a:latin typeface="Arial" pitchFamily="34" charset="0"/>
                <a:cs typeface="Arial" pitchFamily="34" charset="0"/>
              </a:rPr>
              <a:t> ADVOKASI</a:t>
            </a:r>
            <a:br>
              <a:rPr lang="en-US" sz="2400" b="1" i="1" dirty="0" smtClean="0">
                <a:latin typeface="Arial" pitchFamily="34" charset="0"/>
                <a:cs typeface="Arial" pitchFamily="34" charset="0"/>
              </a:rPr>
            </a:b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Memiliki</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Waktu</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Luang</a:t>
            </a:r>
            <a:r>
              <a:rPr lang="en-US" sz="2400" b="1" i="1" dirty="0" smtClean="0">
                <a:latin typeface="Arial" pitchFamily="34" charset="0"/>
                <a:cs typeface="Arial" pitchFamily="34" charset="0"/>
              </a:rPr>
              <a:t> yang </a:t>
            </a:r>
            <a:r>
              <a:rPr lang="en-US" sz="2400" b="1" i="1" dirty="0" err="1" smtClean="0">
                <a:latin typeface="Arial" pitchFamily="34" charset="0"/>
                <a:cs typeface="Arial" pitchFamily="34" charset="0"/>
              </a:rPr>
              <a:t>cukup</a:t>
            </a:r>
            <a:r>
              <a:rPr lang="en-US" sz="2400" b="1" i="1" dirty="0" smtClean="0">
                <a:latin typeface="Arial" pitchFamily="34" charset="0"/>
                <a:cs typeface="Arial" pitchFamily="34" charset="0"/>
              </a:rPr>
              <a:t/>
            </a:r>
            <a:br>
              <a:rPr lang="en-US" sz="2400" b="1" i="1" dirty="0" smtClean="0">
                <a:latin typeface="Arial" pitchFamily="34" charset="0"/>
                <a:cs typeface="Arial" pitchFamily="34" charset="0"/>
              </a:rPr>
            </a:b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Rendah</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hati</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untuk</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bekerja</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sama</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dan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menerima</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pembagian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peran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secara</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proporsional</a:t>
            </a:r>
            <a:r>
              <a:rPr lang="en-US" sz="2400" b="1" i="1" dirty="0" smtClean="0">
                <a:latin typeface="Arial" pitchFamily="34" charset="0"/>
                <a:cs typeface="Arial" pitchFamily="34" charset="0"/>
              </a:rPr>
              <a:t/>
            </a:r>
            <a:br>
              <a:rPr lang="en-US" sz="2400" b="1" i="1" dirty="0" smtClean="0">
                <a:latin typeface="Arial" pitchFamily="34" charset="0"/>
                <a:cs typeface="Arial" pitchFamily="34" charset="0"/>
              </a:rPr>
            </a:b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Mampu</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membedakan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secara</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tegas</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kapan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saatnya</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harus</a:t>
            </a:r>
            <a:r>
              <a:rPr lang="en-US" sz="2400" b="1" i="1" dirty="0" smtClean="0">
                <a:latin typeface="Arial" pitchFamily="34" charset="0"/>
                <a:cs typeface="Arial" pitchFamily="34" charset="0"/>
              </a:rPr>
              <a:t> BERSIKAP APA, </a:t>
            </a:r>
            <a:r>
              <a:rPr lang="en-US" sz="2400" b="1" i="1" dirty="0" err="1" smtClean="0">
                <a:latin typeface="Arial" pitchFamily="34" charset="0"/>
                <a:cs typeface="Arial" pitchFamily="34" charset="0"/>
              </a:rPr>
              <a:t>dan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dengan</a:t>
            </a:r>
            <a:r>
              <a:rPr lang="en-US" sz="2400" b="1" i="1" dirty="0" smtClean="0">
                <a:latin typeface="Arial" pitchFamily="34" charset="0"/>
                <a:cs typeface="Arial" pitchFamily="34" charset="0"/>
              </a:rPr>
              <a:t> CARA BAGAIMANA </a:t>
            </a:r>
            <a:r>
              <a:rPr lang="en-US" sz="2400" b="1" i="1" dirty="0" err="1" smtClean="0">
                <a:latin typeface="Arial" pitchFamily="34" charset="0"/>
                <a:cs typeface="Arial" pitchFamily="34" charset="0"/>
              </a:rPr>
              <a:t>terhadap</a:t>
            </a:r>
            <a:r>
              <a:rPr lang="en-US" sz="2400" b="1" i="1" dirty="0" smtClean="0">
                <a:latin typeface="Arial" pitchFamily="34" charset="0"/>
                <a:cs typeface="Arial" pitchFamily="34" charset="0"/>
              </a:rPr>
              <a:t> SIAPA</a:t>
            </a:r>
            <a:br>
              <a:rPr lang="en-US" sz="2400" b="1" i="1" dirty="0" smtClean="0">
                <a:latin typeface="Arial" pitchFamily="34" charset="0"/>
                <a:cs typeface="Arial" pitchFamily="34" charset="0"/>
              </a:rPr>
            </a:b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Jumlah</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sebaiknya</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antara</a:t>
            </a:r>
            <a:r>
              <a:rPr lang="en-US" sz="2400" b="1" i="1" dirty="0" smtClean="0">
                <a:latin typeface="Arial" pitchFamily="34" charset="0"/>
                <a:cs typeface="Arial" pitchFamily="34" charset="0"/>
              </a:rPr>
              <a:t> 3-5 </a:t>
            </a:r>
            <a:r>
              <a:rPr lang="en-US" sz="2400" b="1" i="1" dirty="0" err="1" smtClean="0">
                <a:latin typeface="Arial" pitchFamily="34" charset="0"/>
                <a:cs typeface="Arial" pitchFamily="34" charset="0"/>
              </a:rPr>
              <a:t>orang</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saja</a:t>
            </a:r>
            <a:r>
              <a:rPr lang="en-US" sz="4000" b="1" i="1" dirty="0" smtClean="0">
                <a:solidFill>
                  <a:srgbClr val="C00000"/>
                </a:solidFill>
                <a:latin typeface="Arial" pitchFamily="34" charset="0"/>
                <a:cs typeface="Arial" pitchFamily="34" charset="0"/>
              </a:rPr>
              <a:t/>
            </a:r>
            <a:br>
              <a:rPr lang="en-US" sz="4000" b="1" i="1" dirty="0" smtClean="0">
                <a:solidFill>
                  <a:srgbClr val="C00000"/>
                </a:solidFill>
                <a:latin typeface="Arial" pitchFamily="34" charset="0"/>
                <a:cs typeface="Arial" pitchFamily="34" charset="0"/>
              </a:rPr>
            </a:br>
            <a:r>
              <a:rPr lang="en-US" sz="1600" b="1" i="1" dirty="0" smtClean="0">
                <a:latin typeface="Arial" pitchFamily="34" charset="0"/>
                <a:cs typeface="Arial" pitchFamily="34" charset="0"/>
              </a:rPr>
              <a:t/>
            </a:r>
            <a:br>
              <a:rPr lang="en-US" sz="1600" b="1" i="1" dirty="0" smtClean="0">
                <a:latin typeface="Arial" pitchFamily="34" charset="0"/>
                <a:cs typeface="Arial" pitchFamily="34" charset="0"/>
              </a:rPr>
            </a:br>
            <a:r>
              <a:rPr lang="en-US" sz="2000" b="1" i="1" dirty="0" smtClean="0">
                <a:latin typeface="Arial" pitchFamily="34" charset="0"/>
                <a:cs typeface="Arial" pitchFamily="34" charset="0"/>
              </a:rPr>
              <a:t/>
            </a:r>
            <a:br>
              <a:rPr lang="en-US" sz="2000" b="1" i="1" dirty="0" smtClean="0">
                <a:latin typeface="Arial" pitchFamily="34" charset="0"/>
                <a:cs typeface="Arial" pitchFamily="34" charset="0"/>
              </a:rPr>
            </a:b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14191AA0-AB9C-41A4-A0A3-01EAF7D7D9F6}"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23</a:t>
            </a:fld>
            <a:endParaRPr lang="en-US"/>
          </a:p>
        </p:txBody>
      </p:sp>
    </p:spTree>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4000" b="1" i="1" dirty="0" err="1" smtClean="0">
                <a:solidFill>
                  <a:srgbClr val="C00000"/>
                </a:solidFill>
                <a:latin typeface="Arial" pitchFamily="34" charset="0"/>
                <a:cs typeface="Arial" pitchFamily="34" charset="0"/>
              </a:rPr>
              <a:t>Langkah</a:t>
            </a:r>
            <a:r>
              <a:rPr lang="en-US" sz="4000" b="1" i="1" dirty="0" smtClean="0">
                <a:solidFill>
                  <a:srgbClr val="C00000"/>
                </a:solidFill>
                <a:latin typeface="Arial" pitchFamily="34" charset="0"/>
                <a:cs typeface="Arial" pitchFamily="34" charset="0"/>
              </a:rPr>
              <a:t> 2</a:t>
            </a:r>
            <a:br>
              <a:rPr lang="en-US" sz="4000" b="1" i="1" dirty="0" smtClean="0">
                <a:solidFill>
                  <a:srgbClr val="C00000"/>
                </a:solidFill>
                <a:latin typeface="Arial" pitchFamily="34" charset="0"/>
                <a:cs typeface="Arial" pitchFamily="34" charset="0"/>
              </a:rPr>
            </a:br>
            <a:r>
              <a:rPr lang="en-US" sz="4000" b="1" i="1" dirty="0" err="1" smtClean="0">
                <a:solidFill>
                  <a:srgbClr val="C00000"/>
                </a:solidFill>
                <a:latin typeface="Arial" pitchFamily="34" charset="0"/>
                <a:cs typeface="Arial" pitchFamily="34" charset="0"/>
              </a:rPr>
              <a:t>Merumuskan</a:t>
            </a:r>
            <a:r>
              <a:rPr lang="en-US" sz="4000" b="1" i="1" dirty="0" smtClean="0">
                <a:solidFill>
                  <a:srgbClr val="C00000"/>
                </a:solidFill>
                <a:latin typeface="Arial" pitchFamily="34" charset="0"/>
                <a:cs typeface="Arial" pitchFamily="34" charset="0"/>
              </a:rPr>
              <a:t> </a:t>
            </a:r>
            <a:r>
              <a:rPr lang="en-US" sz="4000" b="1" i="1" dirty="0" err="1" smtClean="0">
                <a:solidFill>
                  <a:srgbClr val="C00000"/>
                </a:solidFill>
                <a:latin typeface="Arial" pitchFamily="34" charset="0"/>
                <a:cs typeface="Arial" pitchFamily="34" charset="0"/>
              </a:rPr>
              <a:t>Isu</a:t>
            </a:r>
            <a:r>
              <a:rPr lang="en-US" sz="4000" b="1" i="1" dirty="0" smtClean="0">
                <a:solidFill>
                  <a:srgbClr val="C00000"/>
                </a:solidFill>
                <a:latin typeface="Arial" pitchFamily="34" charset="0"/>
                <a:cs typeface="Arial" pitchFamily="34" charset="0"/>
              </a:rPr>
              <a:t> </a:t>
            </a:r>
            <a:r>
              <a:rPr lang="en-US" sz="4000" b="1" i="1" dirty="0" err="1" smtClean="0">
                <a:solidFill>
                  <a:srgbClr val="C00000"/>
                </a:solidFill>
                <a:latin typeface="Arial" pitchFamily="34" charset="0"/>
                <a:cs typeface="Arial" pitchFamily="34" charset="0"/>
              </a:rPr>
              <a:t>Strategis</a:t>
            </a:r>
            <a:r>
              <a:rPr lang="en-US" sz="4000" b="1" i="1" dirty="0" smtClean="0">
                <a:solidFill>
                  <a:srgbClr val="C00000"/>
                </a:solidFill>
                <a:latin typeface="Arial" pitchFamily="34" charset="0"/>
                <a:cs typeface="Arial" pitchFamily="34" charset="0"/>
              </a:rPr>
              <a:t/>
            </a:r>
            <a:br>
              <a:rPr lang="en-US" sz="4000" b="1" i="1" dirty="0" smtClean="0">
                <a:solidFill>
                  <a:srgbClr val="C00000"/>
                </a:solidFill>
                <a:latin typeface="Arial" pitchFamily="34" charset="0"/>
                <a:cs typeface="Arial" pitchFamily="34" charset="0"/>
              </a:rPr>
            </a:br>
            <a:r>
              <a:rPr lang="en-US" sz="4000" b="1" i="1" dirty="0" smtClean="0">
                <a:solidFill>
                  <a:srgbClr val="C00000"/>
                </a:solidFill>
                <a:latin typeface="Arial" pitchFamily="34" charset="0"/>
                <a:cs typeface="Arial" pitchFamily="34" charset="0"/>
              </a:rPr>
              <a:t/>
            </a:r>
            <a:br>
              <a:rPr lang="en-US" sz="4000" b="1" i="1" dirty="0" smtClean="0">
                <a:solidFill>
                  <a:srgbClr val="C00000"/>
                </a:solidFill>
                <a:latin typeface="Arial" pitchFamily="34" charset="0"/>
                <a:cs typeface="Arial" pitchFamily="34" charset="0"/>
              </a:rPr>
            </a:br>
            <a:r>
              <a:rPr lang="en-US" sz="4000" b="1" i="1" dirty="0" smtClean="0">
                <a:solidFill>
                  <a:srgbClr val="C00000"/>
                </a:solidFill>
                <a:latin typeface="Arial" pitchFamily="34" charset="0"/>
                <a:cs typeface="Arial" pitchFamily="34" charset="0"/>
              </a:rPr>
              <a:t>“</a:t>
            </a:r>
            <a:r>
              <a:rPr lang="en-US" sz="3200" i="1" dirty="0" err="1" smtClean="0">
                <a:latin typeface="Mistral" pitchFamily="66" charset="0"/>
                <a:cs typeface="Arial" pitchFamily="34" charset="0"/>
              </a:rPr>
              <a:t>Jika</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Anda</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sudah</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menetapkan</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dan</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merumuskan</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dengan</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baik</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Isu</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Strategis</a:t>
            </a:r>
            <a:r>
              <a:rPr lang="en-US" sz="3200" i="1" dirty="0" smtClean="0">
                <a:latin typeface="Mistral" pitchFamily="66" charset="0"/>
                <a:cs typeface="Arial" pitchFamily="34" charset="0"/>
              </a:rPr>
              <a:t> yang </a:t>
            </a:r>
            <a:r>
              <a:rPr lang="en-US" sz="3200" i="1" dirty="0" err="1" smtClean="0">
                <a:latin typeface="Mistral" pitchFamily="66" charset="0"/>
                <a:cs typeface="Arial" pitchFamily="34" charset="0"/>
              </a:rPr>
              <a:t>akan</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diadvokasikan</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maka</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sesungguhnya</a:t>
            </a:r>
            <a:r>
              <a:rPr lang="en-US" sz="3200" i="1" dirty="0" smtClean="0">
                <a:latin typeface="Mistral" pitchFamily="66" charset="0"/>
                <a:cs typeface="Arial" pitchFamily="34" charset="0"/>
              </a:rPr>
              <a:t> SEPARUH </a:t>
            </a:r>
            <a:r>
              <a:rPr lang="en-US" sz="3200" i="1" dirty="0" err="1" smtClean="0">
                <a:latin typeface="Mistral" pitchFamily="66" charset="0"/>
                <a:cs typeface="Arial" pitchFamily="34" charset="0"/>
              </a:rPr>
              <a:t>dari</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seluruh</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pekerjaan</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advokasi</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Anda</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sudah</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selesai</a:t>
            </a:r>
            <a:r>
              <a:rPr lang="en-US" sz="3200" i="1" dirty="0" smtClean="0">
                <a:latin typeface="Mistral" pitchFamily="66" charset="0"/>
                <a:cs typeface="Arial" pitchFamily="34" charset="0"/>
              </a:rPr>
              <a:t>!”</a:t>
            </a:r>
            <a:r>
              <a:rPr lang="en-US" sz="2800" b="1" i="1" dirty="0" smtClean="0">
                <a:latin typeface="Arial" pitchFamily="34" charset="0"/>
                <a:cs typeface="Arial" pitchFamily="34" charset="0"/>
              </a:rPr>
              <a:t/>
            </a:r>
            <a:br>
              <a:rPr lang="en-US" sz="2800" b="1" i="1" dirty="0" smtClean="0">
                <a:latin typeface="Arial" pitchFamily="34" charset="0"/>
                <a:cs typeface="Arial" pitchFamily="34" charset="0"/>
              </a:rPr>
            </a:b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7" name="Date Placeholder 6"/>
          <p:cNvSpPr>
            <a:spLocks noGrp="1"/>
          </p:cNvSpPr>
          <p:nvPr>
            <p:ph type="dt" sz="half" idx="10"/>
          </p:nvPr>
        </p:nvSpPr>
        <p:spPr/>
        <p:txBody>
          <a:bodyPr/>
          <a:lstStyle/>
          <a:p>
            <a:fld id="{E02A947E-6AFF-4492-904C-6A6F6A2FD140}"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24</a:t>
            </a:fld>
            <a:endParaRPr lang="en-US"/>
          </a:p>
        </p:txBody>
      </p:sp>
      <p:cxnSp>
        <p:nvCxnSpPr>
          <p:cNvPr id="6" name="Straight Connector 5"/>
          <p:cNvCxnSpPr/>
          <p:nvPr/>
        </p:nvCxnSpPr>
        <p:spPr>
          <a:xfrm>
            <a:off x="571472" y="2357430"/>
            <a:ext cx="792961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3200" b="1" dirty="0" err="1" smtClean="0">
                <a:latin typeface="Arial" pitchFamily="34" charset="0"/>
                <a:cs typeface="Arial" pitchFamily="34" charset="0"/>
              </a:rPr>
              <a:t>Tolok</a:t>
            </a:r>
            <a:r>
              <a:rPr lang="en-US" sz="3200" b="1" dirty="0" smtClean="0">
                <a:latin typeface="Arial" pitchFamily="34" charset="0"/>
                <a:cs typeface="Arial" pitchFamily="34" charset="0"/>
              </a:rPr>
              <a:t> </a:t>
            </a:r>
            <a:r>
              <a:rPr lang="en-US" sz="3200" b="1" dirty="0" err="1" smtClean="0">
                <a:latin typeface="Arial" pitchFamily="34" charset="0"/>
                <a:cs typeface="Arial" pitchFamily="34" charset="0"/>
              </a:rPr>
              <a:t>Ukur</a:t>
            </a:r>
            <a:r>
              <a:rPr lang="en-US" sz="3200" b="1" dirty="0" smtClean="0">
                <a:latin typeface="Arial" pitchFamily="34" charset="0"/>
                <a:cs typeface="Arial" pitchFamily="34" charset="0"/>
              </a:rPr>
              <a:t> </a:t>
            </a:r>
            <a:r>
              <a:rPr lang="en-US" sz="3200" b="1" dirty="0" err="1" smtClean="0">
                <a:latin typeface="Arial" pitchFamily="34" charset="0"/>
                <a:cs typeface="Arial" pitchFamily="34" charset="0"/>
              </a:rPr>
              <a:t>Isu</a:t>
            </a:r>
            <a:r>
              <a:rPr lang="en-US" sz="3200" b="1" dirty="0" smtClean="0">
                <a:latin typeface="Arial" pitchFamily="34" charset="0"/>
                <a:cs typeface="Arial" pitchFamily="34" charset="0"/>
              </a:rPr>
              <a:t> </a:t>
            </a:r>
            <a:r>
              <a:rPr lang="en-US" sz="3200" b="1" dirty="0" err="1" smtClean="0">
                <a:latin typeface="Arial" pitchFamily="34" charset="0"/>
                <a:cs typeface="Arial" pitchFamily="34" charset="0"/>
              </a:rPr>
              <a:t>Strategis</a:t>
            </a:r>
            <a:r>
              <a:rPr lang="en-US" sz="3200" b="1" dirty="0" smtClean="0">
                <a:latin typeface="Arial" pitchFamily="34" charset="0"/>
                <a:cs typeface="Arial" pitchFamily="34" charset="0"/>
              </a:rPr>
              <a:t> </a:t>
            </a:r>
            <a:r>
              <a:rPr lang="en-US" sz="3200" b="1" dirty="0" err="1" smtClean="0">
                <a:latin typeface="Arial" pitchFamily="34" charset="0"/>
                <a:cs typeface="Arial" pitchFamily="34" charset="0"/>
              </a:rPr>
              <a:t>Untuk</a:t>
            </a:r>
            <a:r>
              <a:rPr lang="en-US" sz="3200" b="1" dirty="0" smtClean="0">
                <a:latin typeface="Arial" pitchFamily="34" charset="0"/>
                <a:cs typeface="Arial" pitchFamily="34" charset="0"/>
              </a:rPr>
              <a:t> </a:t>
            </a:r>
            <a:r>
              <a:rPr lang="en-US" sz="3200" b="1" dirty="0" err="1" smtClean="0">
                <a:latin typeface="Arial" pitchFamily="34" charset="0"/>
                <a:cs typeface="Arial" pitchFamily="34" charset="0"/>
              </a:rPr>
              <a:t>Diadvokasikan</a:t>
            </a:r>
            <a:r>
              <a:rPr lang="en-US" sz="3200" b="1" dirty="0" smtClean="0">
                <a:latin typeface="Arial" pitchFamily="34" charset="0"/>
                <a:cs typeface="Arial" pitchFamily="34" charset="0"/>
              </a:rPr>
              <a:t> :</a:t>
            </a:r>
            <a:r>
              <a:rPr lang="en-US" sz="4000" b="1" i="1" dirty="0" smtClean="0">
                <a:solidFill>
                  <a:srgbClr val="C00000"/>
                </a:solidFill>
                <a:latin typeface="Arial" pitchFamily="34" charset="0"/>
                <a:cs typeface="Arial" pitchFamily="34" charset="0"/>
              </a:rPr>
              <a:t/>
            </a:r>
            <a:br>
              <a:rPr lang="en-US" sz="4000" b="1" i="1" dirty="0" smtClean="0">
                <a:solidFill>
                  <a:srgbClr val="C00000"/>
                </a:solidFill>
                <a:latin typeface="Arial" pitchFamily="34" charset="0"/>
                <a:cs typeface="Arial" pitchFamily="34" charset="0"/>
              </a:rPr>
            </a:br>
            <a:r>
              <a:rPr lang="en-US" sz="2400" b="1" i="1" dirty="0" smtClean="0">
                <a:solidFill>
                  <a:srgbClr val="C00000"/>
                </a:solidFill>
                <a:latin typeface="Arial" pitchFamily="34" charset="0"/>
                <a:cs typeface="Arial" pitchFamily="34" charset="0"/>
              </a:rPr>
              <a:t>1. </a:t>
            </a:r>
            <a:r>
              <a:rPr lang="en-US" sz="2400" b="1" i="1" dirty="0" err="1" smtClean="0">
                <a:solidFill>
                  <a:srgbClr val="C00000"/>
                </a:solidFill>
                <a:latin typeface="Arial" pitchFamily="34" charset="0"/>
                <a:cs typeface="Arial" pitchFamily="34" charset="0"/>
              </a:rPr>
              <a:t>Aktual</a:t>
            </a:r>
            <a:r>
              <a:rPr lang="en-US" sz="2400" b="1" i="1" dirty="0" smtClean="0">
                <a:solidFill>
                  <a:srgbClr val="C00000"/>
                </a:solidFill>
                <a:latin typeface="Arial" pitchFamily="34" charset="0"/>
                <a:cs typeface="Arial" pitchFamily="34" charset="0"/>
              </a:rPr>
              <a:t> </a:t>
            </a:r>
            <a:r>
              <a:rPr lang="en-US" sz="2400" b="1" i="1" dirty="0" err="1" smtClean="0">
                <a:solidFill>
                  <a:srgbClr val="C00000"/>
                </a:solidFill>
                <a:latin typeface="Arial" pitchFamily="34" charset="0"/>
                <a:cs typeface="Arial" pitchFamily="34" charset="0"/>
              </a:rPr>
              <a:t>dan</a:t>
            </a:r>
            <a:r>
              <a:rPr lang="en-US" sz="2400" b="1" i="1" dirty="0" smtClean="0">
                <a:solidFill>
                  <a:srgbClr val="C00000"/>
                </a:solidFill>
                <a:latin typeface="Arial" pitchFamily="34" charset="0"/>
                <a:cs typeface="Arial" pitchFamily="34" charset="0"/>
              </a:rPr>
              <a:t> </a:t>
            </a:r>
            <a:r>
              <a:rPr lang="en-US" sz="2400" b="1" i="1" dirty="0" err="1" smtClean="0">
                <a:solidFill>
                  <a:srgbClr val="C00000"/>
                </a:solidFill>
                <a:latin typeface="Arial" pitchFamily="34" charset="0"/>
                <a:cs typeface="Arial" pitchFamily="34" charset="0"/>
              </a:rPr>
              <a:t>Relevan</a:t>
            </a:r>
            <a:r>
              <a:rPr lang="en-US" sz="2400" b="1" i="1" dirty="0" smtClean="0">
                <a:solidFill>
                  <a:srgbClr val="C00000"/>
                </a:solidFill>
                <a:latin typeface="Arial" pitchFamily="34" charset="0"/>
                <a:cs typeface="Arial" pitchFamily="34" charset="0"/>
              </a:rPr>
              <a:t> </a:t>
            </a:r>
            <a:r>
              <a:rPr lang="en-US" sz="2400" b="1" i="1" dirty="0" err="1" smtClean="0">
                <a:solidFill>
                  <a:srgbClr val="C00000"/>
                </a:solidFill>
                <a:latin typeface="Arial" pitchFamily="34" charset="0"/>
                <a:cs typeface="Arial" pitchFamily="34" charset="0"/>
              </a:rPr>
              <a:t>dengan</a:t>
            </a:r>
            <a:r>
              <a:rPr lang="en-US" sz="2400" b="1" i="1" dirty="0" smtClean="0">
                <a:solidFill>
                  <a:srgbClr val="C00000"/>
                </a:solidFill>
                <a:latin typeface="Arial" pitchFamily="34" charset="0"/>
                <a:cs typeface="Arial" pitchFamily="34" charset="0"/>
              </a:rPr>
              <a:t> </a:t>
            </a:r>
            <a:r>
              <a:rPr lang="en-US" sz="2400" b="1" i="1" dirty="0" err="1" smtClean="0">
                <a:solidFill>
                  <a:srgbClr val="C00000"/>
                </a:solidFill>
                <a:latin typeface="Arial" pitchFamily="34" charset="0"/>
                <a:cs typeface="Arial" pitchFamily="34" charset="0"/>
              </a:rPr>
              <a:t>masalah-masalah</a:t>
            </a:r>
            <a:r>
              <a:rPr lang="en-US" sz="2400" b="1" i="1" dirty="0" smtClean="0">
                <a:solidFill>
                  <a:srgbClr val="C00000"/>
                </a:solidFill>
                <a:latin typeface="Arial" pitchFamily="34" charset="0"/>
                <a:cs typeface="Arial" pitchFamily="34" charset="0"/>
              </a:rPr>
              <a:t> yang </a:t>
            </a:r>
            <a:r>
              <a:rPr lang="en-US" sz="2400" b="1" i="1" dirty="0" err="1" smtClean="0">
                <a:solidFill>
                  <a:srgbClr val="C00000"/>
                </a:solidFill>
                <a:latin typeface="Arial" pitchFamily="34" charset="0"/>
                <a:cs typeface="Arial" pitchFamily="34" charset="0"/>
              </a:rPr>
              <a:t>nyata</a:t>
            </a:r>
            <a:r>
              <a:rPr lang="en-US" sz="2400" b="1" i="1" dirty="0" smtClean="0">
                <a:solidFill>
                  <a:srgbClr val="C00000"/>
                </a:solidFill>
                <a:latin typeface="Arial" pitchFamily="34" charset="0"/>
                <a:cs typeface="Arial" pitchFamily="34" charset="0"/>
              </a:rPr>
              <a:t> </a:t>
            </a:r>
            <a:r>
              <a:rPr lang="en-US" sz="2400" b="1" i="1" dirty="0" err="1" smtClean="0">
                <a:solidFill>
                  <a:srgbClr val="C00000"/>
                </a:solidFill>
                <a:latin typeface="Arial" pitchFamily="34" charset="0"/>
                <a:cs typeface="Arial" pitchFamily="34" charset="0"/>
              </a:rPr>
              <a:t>dalam</a:t>
            </a:r>
            <a:r>
              <a:rPr lang="en-US" sz="2400" b="1" i="1" dirty="0" smtClean="0">
                <a:solidFill>
                  <a:srgbClr val="C00000"/>
                </a:solidFill>
                <a:latin typeface="Arial" pitchFamily="34" charset="0"/>
                <a:cs typeface="Arial" pitchFamily="34" charset="0"/>
              </a:rPr>
              <a:t> </a:t>
            </a:r>
            <a:r>
              <a:rPr lang="en-US" sz="2400" b="1" i="1" dirty="0" err="1" smtClean="0">
                <a:solidFill>
                  <a:srgbClr val="C00000"/>
                </a:solidFill>
                <a:latin typeface="Arial" pitchFamily="34" charset="0"/>
                <a:cs typeface="Arial" pitchFamily="34" charset="0"/>
              </a:rPr>
              <a:t>masyarakat</a:t>
            </a:r>
            <a:r>
              <a:rPr lang="en-US" sz="2400" b="1" i="1" dirty="0" smtClean="0">
                <a:solidFill>
                  <a:srgbClr val="C00000"/>
                </a:solidFill>
                <a:latin typeface="Arial" pitchFamily="34" charset="0"/>
                <a:cs typeface="Arial" pitchFamily="34" charset="0"/>
              </a:rPr>
              <a:t/>
            </a:r>
            <a:br>
              <a:rPr lang="en-US" sz="2400" b="1" i="1" dirty="0" smtClean="0">
                <a:solidFill>
                  <a:srgbClr val="C00000"/>
                </a:solidFill>
                <a:latin typeface="Arial" pitchFamily="34" charset="0"/>
                <a:cs typeface="Arial" pitchFamily="34" charset="0"/>
              </a:rPr>
            </a:br>
            <a:r>
              <a:rPr lang="en-US" sz="2400" b="1" i="1" dirty="0" smtClean="0">
                <a:solidFill>
                  <a:srgbClr val="C00000"/>
                </a:solidFill>
                <a:latin typeface="Arial" pitchFamily="34" charset="0"/>
                <a:cs typeface="Arial" pitchFamily="34" charset="0"/>
              </a:rPr>
              <a:t>2. </a:t>
            </a:r>
            <a:r>
              <a:rPr lang="en-US" sz="2400" b="1" i="1" dirty="0" err="1" smtClean="0">
                <a:solidFill>
                  <a:srgbClr val="C00000"/>
                </a:solidFill>
                <a:latin typeface="Arial" pitchFamily="34" charset="0"/>
                <a:cs typeface="Arial" pitchFamily="34" charset="0"/>
              </a:rPr>
              <a:t>Mendesak</a:t>
            </a:r>
            <a:r>
              <a:rPr lang="en-US" sz="2400" b="1" i="1" dirty="0" smtClean="0">
                <a:solidFill>
                  <a:srgbClr val="C00000"/>
                </a:solidFill>
                <a:latin typeface="Arial" pitchFamily="34" charset="0"/>
                <a:cs typeface="Arial" pitchFamily="34" charset="0"/>
              </a:rPr>
              <a:t> </a:t>
            </a:r>
            <a:r>
              <a:rPr lang="en-US" sz="2400" b="1" i="1" dirty="0" err="1" smtClean="0">
                <a:solidFill>
                  <a:srgbClr val="C00000"/>
                </a:solidFill>
                <a:latin typeface="Arial" pitchFamily="34" charset="0"/>
                <a:cs typeface="Arial" pitchFamily="34" charset="0"/>
              </a:rPr>
              <a:t>dan</a:t>
            </a:r>
            <a:r>
              <a:rPr lang="en-US" sz="2400" b="1" i="1" dirty="0" smtClean="0">
                <a:solidFill>
                  <a:srgbClr val="C00000"/>
                </a:solidFill>
                <a:latin typeface="Arial" pitchFamily="34" charset="0"/>
                <a:cs typeface="Arial" pitchFamily="34" charset="0"/>
              </a:rPr>
              <a:t> </a:t>
            </a:r>
            <a:r>
              <a:rPr lang="en-US" sz="2400" b="1" i="1" dirty="0" err="1" smtClean="0">
                <a:solidFill>
                  <a:srgbClr val="C00000"/>
                </a:solidFill>
                <a:latin typeface="Arial" pitchFamily="34" charset="0"/>
                <a:cs typeface="Arial" pitchFamily="34" charset="0"/>
              </a:rPr>
              <a:t>sangat</a:t>
            </a:r>
            <a:r>
              <a:rPr lang="en-US" sz="2400" b="1" i="1" dirty="0" smtClean="0">
                <a:solidFill>
                  <a:srgbClr val="C00000"/>
                </a:solidFill>
                <a:latin typeface="Arial" pitchFamily="34" charset="0"/>
                <a:cs typeface="Arial" pitchFamily="34" charset="0"/>
              </a:rPr>
              <a:t> </a:t>
            </a:r>
            <a:r>
              <a:rPr lang="en-US" sz="2400" b="1" i="1" dirty="0" err="1" smtClean="0">
                <a:solidFill>
                  <a:srgbClr val="C00000"/>
                </a:solidFill>
                <a:latin typeface="Arial" pitchFamily="34" charset="0"/>
                <a:cs typeface="Arial" pitchFamily="34" charset="0"/>
              </a:rPr>
              <a:t>penting</a:t>
            </a:r>
            <a:r>
              <a:rPr lang="en-US" sz="2400" b="1" i="1" dirty="0" smtClean="0">
                <a:solidFill>
                  <a:srgbClr val="C00000"/>
                </a:solidFill>
                <a:latin typeface="Arial" pitchFamily="34" charset="0"/>
                <a:cs typeface="Arial" pitchFamily="34" charset="0"/>
              </a:rPr>
              <a:t> </a:t>
            </a:r>
            <a:r>
              <a:rPr lang="en-US" sz="2400" b="1" i="1" dirty="0" err="1" smtClean="0">
                <a:solidFill>
                  <a:srgbClr val="C00000"/>
                </a:solidFill>
                <a:latin typeface="Arial" pitchFamily="34" charset="0"/>
                <a:cs typeface="Arial" pitchFamily="34" charset="0"/>
              </a:rPr>
              <a:t>untuk</a:t>
            </a:r>
            <a:r>
              <a:rPr lang="en-US" sz="2400" b="1" i="1" dirty="0" smtClean="0">
                <a:solidFill>
                  <a:srgbClr val="C00000"/>
                </a:solidFill>
                <a:latin typeface="Arial" pitchFamily="34" charset="0"/>
                <a:cs typeface="Arial" pitchFamily="34" charset="0"/>
              </a:rPr>
              <a:t> </a:t>
            </a:r>
            <a:r>
              <a:rPr lang="en-US" sz="2400" b="1" i="1" dirty="0" err="1" smtClean="0">
                <a:solidFill>
                  <a:srgbClr val="C00000"/>
                </a:solidFill>
                <a:latin typeface="Arial" pitchFamily="34" charset="0"/>
                <a:cs typeface="Arial" pitchFamily="34" charset="0"/>
              </a:rPr>
              <a:t>diberi</a:t>
            </a:r>
            <a:r>
              <a:rPr lang="en-US" sz="2400" b="1" i="1" dirty="0" smtClean="0">
                <a:solidFill>
                  <a:srgbClr val="C00000"/>
                </a:solidFill>
                <a:latin typeface="Arial" pitchFamily="34" charset="0"/>
                <a:cs typeface="Arial" pitchFamily="34" charset="0"/>
              </a:rPr>
              <a:t> </a:t>
            </a:r>
            <a:r>
              <a:rPr lang="en-US" sz="2400" b="1" i="1" dirty="0" err="1" smtClean="0">
                <a:solidFill>
                  <a:srgbClr val="C00000"/>
                </a:solidFill>
                <a:latin typeface="Arial" pitchFamily="34" charset="0"/>
                <a:cs typeface="Arial" pitchFamily="34" charset="0"/>
              </a:rPr>
              <a:t>perhatian</a:t>
            </a:r>
            <a:r>
              <a:rPr lang="en-US" sz="2400" b="1" i="1" dirty="0" smtClean="0">
                <a:solidFill>
                  <a:srgbClr val="C00000"/>
                </a:solidFill>
                <a:latin typeface="Arial" pitchFamily="34" charset="0"/>
                <a:cs typeface="Arial" pitchFamily="34" charset="0"/>
              </a:rPr>
              <a:t> </a:t>
            </a:r>
            <a:r>
              <a:rPr lang="en-US" sz="2400" b="1" i="1" dirty="0" err="1" smtClean="0">
                <a:solidFill>
                  <a:srgbClr val="C00000"/>
                </a:solidFill>
                <a:latin typeface="Arial" pitchFamily="34" charset="0"/>
                <a:cs typeface="Arial" pitchFamily="34" charset="0"/>
              </a:rPr>
              <a:t>segera</a:t>
            </a:r>
            <a:r>
              <a:rPr lang="en-US" sz="2400" b="1" i="1" dirty="0" smtClean="0">
                <a:solidFill>
                  <a:srgbClr val="C00000"/>
                </a:solidFill>
                <a:latin typeface="Arial" pitchFamily="34" charset="0"/>
                <a:cs typeface="Arial" pitchFamily="34" charset="0"/>
              </a:rPr>
              <a:t/>
            </a:r>
            <a:br>
              <a:rPr lang="en-US" sz="2400" b="1" i="1" dirty="0" smtClean="0">
                <a:solidFill>
                  <a:srgbClr val="C00000"/>
                </a:solidFill>
                <a:latin typeface="Arial" pitchFamily="34" charset="0"/>
                <a:cs typeface="Arial" pitchFamily="34" charset="0"/>
              </a:rPr>
            </a:br>
            <a:r>
              <a:rPr lang="en-US" sz="2400" b="1" i="1" dirty="0" smtClean="0">
                <a:solidFill>
                  <a:srgbClr val="C00000"/>
                </a:solidFill>
                <a:latin typeface="Arial" pitchFamily="34" charset="0"/>
                <a:cs typeface="Arial" pitchFamily="34" charset="0"/>
              </a:rPr>
              <a:t>3. </a:t>
            </a:r>
            <a:r>
              <a:rPr lang="en-US" sz="2400" b="1" i="1" dirty="0" err="1" smtClean="0">
                <a:solidFill>
                  <a:srgbClr val="C00000"/>
                </a:solidFill>
                <a:latin typeface="Arial" pitchFamily="34" charset="0"/>
                <a:cs typeface="Arial" pitchFamily="34" charset="0"/>
              </a:rPr>
              <a:t>Pengaruh</a:t>
            </a:r>
            <a:r>
              <a:rPr lang="en-US" sz="2400" b="1" i="1" dirty="0" smtClean="0">
                <a:solidFill>
                  <a:srgbClr val="C00000"/>
                </a:solidFill>
                <a:latin typeface="Arial" pitchFamily="34" charset="0"/>
                <a:cs typeface="Arial" pitchFamily="34" charset="0"/>
              </a:rPr>
              <a:t> </a:t>
            </a:r>
            <a:r>
              <a:rPr lang="en-US" sz="2400" b="1" i="1" dirty="0" err="1" smtClean="0">
                <a:solidFill>
                  <a:srgbClr val="C00000"/>
                </a:solidFill>
                <a:latin typeface="Arial" pitchFamily="34" charset="0"/>
                <a:cs typeface="Arial" pitchFamily="34" charset="0"/>
              </a:rPr>
              <a:t>serta</a:t>
            </a:r>
            <a:r>
              <a:rPr lang="en-US" sz="2400" b="1" i="1" dirty="0" smtClean="0">
                <a:solidFill>
                  <a:srgbClr val="C00000"/>
                </a:solidFill>
                <a:latin typeface="Arial" pitchFamily="34" charset="0"/>
                <a:cs typeface="Arial" pitchFamily="34" charset="0"/>
              </a:rPr>
              <a:t> </a:t>
            </a:r>
            <a:r>
              <a:rPr lang="en-US" sz="2400" b="1" i="1" dirty="0" err="1" smtClean="0">
                <a:solidFill>
                  <a:srgbClr val="C00000"/>
                </a:solidFill>
                <a:latin typeface="Arial" pitchFamily="34" charset="0"/>
                <a:cs typeface="Arial" pitchFamily="34" charset="0"/>
              </a:rPr>
              <a:t>Dampaknya</a:t>
            </a:r>
            <a:r>
              <a:rPr lang="en-US" sz="2400" b="1" i="1" dirty="0" smtClean="0">
                <a:solidFill>
                  <a:srgbClr val="C00000"/>
                </a:solidFill>
                <a:latin typeface="Arial" pitchFamily="34" charset="0"/>
                <a:cs typeface="Arial" pitchFamily="34" charset="0"/>
              </a:rPr>
              <a:t> </a:t>
            </a:r>
            <a:r>
              <a:rPr lang="en-US" sz="2400" b="1" i="1" dirty="0" err="1" smtClean="0">
                <a:solidFill>
                  <a:srgbClr val="C00000"/>
                </a:solidFill>
                <a:latin typeface="Arial" pitchFamily="34" charset="0"/>
                <a:cs typeface="Arial" pitchFamily="34" charset="0"/>
              </a:rPr>
              <a:t>cukup</a:t>
            </a:r>
            <a:r>
              <a:rPr lang="en-US" sz="2400" b="1" i="1" dirty="0" smtClean="0">
                <a:solidFill>
                  <a:srgbClr val="C00000"/>
                </a:solidFill>
                <a:latin typeface="Arial" pitchFamily="34" charset="0"/>
                <a:cs typeface="Arial" pitchFamily="34" charset="0"/>
              </a:rPr>
              <a:t> </a:t>
            </a:r>
            <a:r>
              <a:rPr lang="en-US" sz="2400" b="1" i="1" dirty="0" err="1" smtClean="0">
                <a:solidFill>
                  <a:srgbClr val="C00000"/>
                </a:solidFill>
                <a:latin typeface="Arial" pitchFamily="34" charset="0"/>
                <a:cs typeface="Arial" pitchFamily="34" charset="0"/>
              </a:rPr>
              <a:t>besar</a:t>
            </a:r>
            <a:r>
              <a:rPr lang="en-US" sz="2400" b="1" i="1" dirty="0" smtClean="0">
                <a:solidFill>
                  <a:srgbClr val="C00000"/>
                </a:solidFill>
                <a:latin typeface="Arial" pitchFamily="34" charset="0"/>
                <a:cs typeface="Arial" pitchFamily="34" charset="0"/>
              </a:rPr>
              <a:t> </a:t>
            </a:r>
            <a:r>
              <a:rPr lang="en-US" sz="2400" b="1" i="1" dirty="0" err="1" smtClean="0">
                <a:solidFill>
                  <a:srgbClr val="C00000"/>
                </a:solidFill>
                <a:latin typeface="Arial" pitchFamily="34" charset="0"/>
                <a:cs typeface="Arial" pitchFamily="34" charset="0"/>
              </a:rPr>
              <a:t>dan</a:t>
            </a:r>
            <a:r>
              <a:rPr lang="en-US" sz="2400" b="1" i="1" dirty="0" smtClean="0">
                <a:solidFill>
                  <a:srgbClr val="C00000"/>
                </a:solidFill>
                <a:latin typeface="Arial" pitchFamily="34" charset="0"/>
                <a:cs typeface="Arial" pitchFamily="34" charset="0"/>
              </a:rPr>
              <a:t> </a:t>
            </a:r>
            <a:r>
              <a:rPr lang="en-US" sz="2400" b="1" i="1" dirty="0" err="1" smtClean="0">
                <a:solidFill>
                  <a:srgbClr val="C00000"/>
                </a:solidFill>
                <a:latin typeface="Arial" pitchFamily="34" charset="0"/>
                <a:cs typeface="Arial" pitchFamily="34" charset="0"/>
              </a:rPr>
              <a:t>luas</a:t>
            </a:r>
            <a:r>
              <a:rPr lang="en-US" sz="2400" b="1" i="1" dirty="0" smtClean="0">
                <a:solidFill>
                  <a:srgbClr val="C00000"/>
                </a:solidFill>
                <a:latin typeface="Arial" pitchFamily="34" charset="0"/>
                <a:cs typeface="Arial" pitchFamily="34" charset="0"/>
              </a:rPr>
              <a:t/>
            </a:r>
            <a:br>
              <a:rPr lang="en-US" sz="2400" b="1" i="1" dirty="0" smtClean="0">
                <a:solidFill>
                  <a:srgbClr val="C00000"/>
                </a:solidFill>
                <a:latin typeface="Arial" pitchFamily="34" charset="0"/>
                <a:cs typeface="Arial" pitchFamily="34" charset="0"/>
              </a:rPr>
            </a:br>
            <a:r>
              <a:rPr lang="en-US" sz="2400" b="1" i="1" dirty="0">
                <a:solidFill>
                  <a:srgbClr val="C00000"/>
                </a:solidFill>
                <a:latin typeface="Arial" pitchFamily="34" charset="0"/>
                <a:cs typeface="Arial" pitchFamily="34" charset="0"/>
              </a:rPr>
              <a:t/>
            </a:r>
            <a:br>
              <a:rPr lang="en-US" sz="2400" b="1" i="1" dirty="0">
                <a:solidFill>
                  <a:srgbClr val="C00000"/>
                </a:solidFill>
                <a:latin typeface="Arial" pitchFamily="34" charset="0"/>
                <a:cs typeface="Arial" pitchFamily="34" charset="0"/>
              </a:rPr>
            </a:br>
            <a:r>
              <a:rPr lang="en-US" sz="2400" b="1" i="1" dirty="0" smtClean="0">
                <a:latin typeface="Arial" pitchFamily="34" charset="0"/>
                <a:cs typeface="Arial" pitchFamily="34" charset="0"/>
              </a:rPr>
              <a:t/>
            </a:r>
            <a:br>
              <a:rPr lang="en-US" sz="2400" b="1" i="1" dirty="0" smtClean="0">
                <a:latin typeface="Arial" pitchFamily="34" charset="0"/>
                <a:cs typeface="Arial" pitchFamily="34" charset="0"/>
              </a:rPr>
            </a:br>
            <a:r>
              <a:rPr lang="en-US" sz="2400" b="1" i="1" dirty="0" err="1" smtClean="0">
                <a:latin typeface="Arial" pitchFamily="34" charset="0"/>
                <a:cs typeface="Arial" pitchFamily="34" charset="0"/>
              </a:rPr>
              <a:t>Bagaimana</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merumuskan</a:t>
            </a:r>
            <a:r>
              <a:rPr lang="en-US" sz="2400" b="1" i="1" dirty="0" smtClean="0">
                <a:latin typeface="Arial" pitchFamily="34" charset="0"/>
                <a:cs typeface="Arial" pitchFamily="34" charset="0"/>
              </a:rPr>
              <a:t> ISU STRATEGIS?</a:t>
            </a: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B3D7BDB0-95F4-42C4-9D64-807B323EF9B6}"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25</a:t>
            </a:fld>
            <a:endParaRPr lang="en-US"/>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2800" b="1" i="1" dirty="0" err="1" smtClean="0">
                <a:solidFill>
                  <a:srgbClr val="C00000"/>
                </a:solidFill>
                <a:latin typeface="Arial" pitchFamily="34" charset="0"/>
                <a:cs typeface="Arial" pitchFamily="34" charset="0"/>
              </a:rPr>
              <a:t>Langkah-Langkah</a:t>
            </a:r>
            <a:r>
              <a:rPr lang="en-US" sz="2800" b="1" i="1" dirty="0" smtClean="0">
                <a:solidFill>
                  <a:srgbClr val="C00000"/>
                </a:solidFill>
                <a:latin typeface="Arial" pitchFamily="34" charset="0"/>
                <a:cs typeface="Arial" pitchFamily="34" charset="0"/>
              </a:rPr>
              <a:t> </a:t>
            </a:r>
            <a:r>
              <a:rPr lang="en-US" sz="2800" b="1" i="1" dirty="0" err="1" smtClean="0">
                <a:solidFill>
                  <a:srgbClr val="C00000"/>
                </a:solidFill>
                <a:latin typeface="Arial" pitchFamily="34" charset="0"/>
                <a:cs typeface="Arial" pitchFamily="34" charset="0"/>
              </a:rPr>
              <a:t>Pokok</a:t>
            </a:r>
            <a:r>
              <a:rPr lang="en-US" sz="2800" b="1" i="1" dirty="0" smtClean="0">
                <a:solidFill>
                  <a:srgbClr val="C00000"/>
                </a:solidFill>
                <a:latin typeface="Arial" pitchFamily="34" charset="0"/>
                <a:cs typeface="Arial" pitchFamily="34" charset="0"/>
              </a:rPr>
              <a:t> </a:t>
            </a:r>
            <a:r>
              <a:rPr lang="en-US" sz="2800" b="1" i="1" dirty="0" err="1" smtClean="0">
                <a:solidFill>
                  <a:srgbClr val="C00000"/>
                </a:solidFill>
                <a:latin typeface="Arial" pitchFamily="34" charset="0"/>
                <a:cs typeface="Arial" pitchFamily="34" charset="0"/>
              </a:rPr>
              <a:t>Merumuskan</a:t>
            </a:r>
            <a:r>
              <a:rPr lang="en-US" sz="2800" b="1" i="1" dirty="0" smtClean="0">
                <a:solidFill>
                  <a:srgbClr val="C00000"/>
                </a:solidFill>
                <a:latin typeface="Arial" pitchFamily="34" charset="0"/>
                <a:cs typeface="Arial" pitchFamily="34" charset="0"/>
              </a:rPr>
              <a:t> </a:t>
            </a:r>
            <a:br>
              <a:rPr lang="en-US" sz="2800" b="1" i="1" dirty="0" smtClean="0">
                <a:solidFill>
                  <a:srgbClr val="C00000"/>
                </a:solidFill>
                <a:latin typeface="Arial" pitchFamily="34" charset="0"/>
                <a:cs typeface="Arial" pitchFamily="34" charset="0"/>
              </a:rPr>
            </a:br>
            <a:r>
              <a:rPr lang="en-US" sz="2800" b="1" i="1" dirty="0" err="1" smtClean="0">
                <a:solidFill>
                  <a:srgbClr val="C00000"/>
                </a:solidFill>
                <a:latin typeface="Arial" pitchFamily="34" charset="0"/>
                <a:cs typeface="Arial" pitchFamily="34" charset="0"/>
              </a:rPr>
              <a:t>Isu</a:t>
            </a:r>
            <a:r>
              <a:rPr lang="en-US" sz="2800" b="1" i="1" dirty="0" smtClean="0">
                <a:solidFill>
                  <a:srgbClr val="C00000"/>
                </a:solidFill>
                <a:latin typeface="Arial" pitchFamily="34" charset="0"/>
                <a:cs typeface="Arial" pitchFamily="34" charset="0"/>
              </a:rPr>
              <a:t> </a:t>
            </a:r>
            <a:r>
              <a:rPr lang="en-US" sz="2800" b="1" i="1" dirty="0" err="1" smtClean="0">
                <a:solidFill>
                  <a:srgbClr val="C00000"/>
                </a:solidFill>
                <a:latin typeface="Arial" pitchFamily="34" charset="0"/>
                <a:cs typeface="Arial" pitchFamily="34" charset="0"/>
              </a:rPr>
              <a:t>Strategis</a:t>
            </a:r>
            <a:r>
              <a:rPr lang="en-US" sz="2800" b="1" i="1" dirty="0" smtClean="0">
                <a:solidFill>
                  <a:srgbClr val="C00000"/>
                </a:solidFill>
                <a:latin typeface="Arial" pitchFamily="34" charset="0"/>
                <a:cs typeface="Arial" pitchFamily="34" charset="0"/>
              </a:rPr>
              <a:t>:</a:t>
            </a:r>
            <a:r>
              <a:rPr lang="en-US" sz="4000" b="1" i="1" dirty="0" smtClean="0">
                <a:solidFill>
                  <a:srgbClr val="C00000"/>
                </a:solidFill>
                <a:latin typeface="Arial" pitchFamily="34" charset="0"/>
                <a:cs typeface="Arial" pitchFamily="34" charset="0"/>
              </a:rPr>
              <a:t/>
            </a:r>
            <a:br>
              <a:rPr lang="en-US" sz="4000" b="1" i="1" dirty="0" smtClean="0">
                <a:solidFill>
                  <a:srgbClr val="C00000"/>
                </a:solidFill>
                <a:latin typeface="Arial" pitchFamily="34" charset="0"/>
                <a:cs typeface="Arial" pitchFamily="34" charset="0"/>
              </a:rPr>
            </a:br>
            <a:r>
              <a:rPr lang="en-US" sz="1800" b="1" i="1" dirty="0" smtClean="0">
                <a:latin typeface="Arial" pitchFamily="34" charset="0"/>
                <a:cs typeface="Arial" pitchFamily="34" charset="0"/>
              </a:rPr>
              <a:t>1. </a:t>
            </a:r>
            <a:r>
              <a:rPr lang="en-US" sz="1800" b="1" i="1" dirty="0" err="1" smtClean="0">
                <a:latin typeface="Arial" pitchFamily="34" charset="0"/>
                <a:cs typeface="Arial" pitchFamily="34" charset="0"/>
              </a:rPr>
              <a:t>Lakukan</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Kajian</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Kebijakan</a:t>
            </a:r>
            <a:r>
              <a:rPr lang="en-US" sz="1800" b="1" i="1" dirty="0">
                <a:latin typeface="Arial" pitchFamily="34" charset="0"/>
                <a:cs typeface="Arial" pitchFamily="34" charset="0"/>
              </a:rPr>
              <a:t> </a:t>
            </a:r>
            <a:r>
              <a:rPr lang="en-US" sz="1800" b="1" i="1" dirty="0" err="1" smtClean="0">
                <a:latin typeface="Arial" pitchFamily="34" charset="0"/>
                <a:cs typeface="Arial" pitchFamily="34" charset="0"/>
              </a:rPr>
              <a:t>dengan</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melibatkan</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orang</a:t>
            </a:r>
            <a:r>
              <a:rPr lang="en-US" sz="1800" b="1" i="1" dirty="0" smtClean="0">
                <a:latin typeface="Arial" pitchFamily="34" charset="0"/>
                <a:cs typeface="Arial" pitchFamily="34" charset="0"/>
              </a:rPr>
              <a:t> yang </a:t>
            </a:r>
            <a:r>
              <a:rPr lang="en-US" sz="1800" b="1" i="1" dirty="0" err="1" smtClean="0">
                <a:latin typeface="Arial" pitchFamily="34" charset="0"/>
                <a:cs typeface="Arial" pitchFamily="34" charset="0"/>
              </a:rPr>
              <a:t>berkemampuan</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di</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bidangnya</a:t>
            </a:r>
            <a:r>
              <a:rPr lang="en-US" sz="1800" b="1" i="1" dirty="0" smtClean="0">
                <a:latin typeface="Arial" pitchFamily="34" charset="0"/>
                <a:cs typeface="Arial" pitchFamily="34" charset="0"/>
              </a:rPr>
              <a:t>. TIM INTI </a:t>
            </a:r>
            <a:r>
              <a:rPr lang="en-US" sz="1800" b="1" i="1" dirty="0" err="1" smtClean="0">
                <a:latin typeface="Arial" pitchFamily="34" charset="0"/>
                <a:cs typeface="Arial" pitchFamily="34" charset="0"/>
              </a:rPr>
              <a:t>mengorganisir</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mereka</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sebagai</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Kelompok</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Kerja</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Kajian</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Kebijakan</a:t>
            </a:r>
            <a:r>
              <a:rPr lang="en-US" sz="1800" b="1" i="1" dirty="0" smtClean="0">
                <a:latin typeface="Arial" pitchFamily="34" charset="0"/>
                <a:cs typeface="Arial" pitchFamily="34" charset="0"/>
              </a:rPr>
              <a:t> (K4). </a:t>
            </a:r>
            <a:r>
              <a:rPr lang="en-US" sz="1800" b="1" i="1" dirty="0" err="1" smtClean="0">
                <a:latin typeface="Arial" pitchFamily="34" charset="0"/>
                <a:cs typeface="Arial" pitchFamily="34" charset="0"/>
              </a:rPr>
              <a:t>Tapi</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ingat</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ini</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bukan</a:t>
            </a:r>
            <a:r>
              <a:rPr lang="en-US" sz="1800" b="1" i="1" dirty="0" smtClean="0">
                <a:latin typeface="Arial" pitchFamily="34" charset="0"/>
                <a:cs typeface="Arial" pitchFamily="34" charset="0"/>
              </a:rPr>
              <a:t> TIM </a:t>
            </a:r>
            <a:r>
              <a:rPr lang="en-US" sz="1800" b="1" i="1" dirty="0" err="1" smtClean="0">
                <a:latin typeface="Arial" pitchFamily="34" charset="0"/>
                <a:cs typeface="Arial" pitchFamily="34" charset="0"/>
              </a:rPr>
              <a:t>Inti</a:t>
            </a:r>
            <a:r>
              <a:rPr lang="en-US" sz="1800" b="1" i="1" dirty="0" smtClean="0">
                <a:latin typeface="Arial" pitchFamily="34" charset="0"/>
                <a:cs typeface="Arial" pitchFamily="34" charset="0"/>
              </a:rPr>
              <a:t>!</a:t>
            </a:r>
            <a:br>
              <a:rPr lang="en-US" sz="1800" b="1" i="1" dirty="0" smtClean="0">
                <a:latin typeface="Arial" pitchFamily="34" charset="0"/>
                <a:cs typeface="Arial" pitchFamily="34" charset="0"/>
              </a:rPr>
            </a:br>
            <a:r>
              <a:rPr lang="en-US" sz="1800" b="1" i="1" dirty="0" smtClean="0">
                <a:latin typeface="Arial" pitchFamily="34" charset="0"/>
                <a:cs typeface="Arial" pitchFamily="34" charset="0"/>
              </a:rPr>
              <a:t/>
            </a:r>
            <a:br>
              <a:rPr lang="en-US" sz="1800" b="1" i="1" dirty="0" smtClean="0">
                <a:latin typeface="Arial" pitchFamily="34" charset="0"/>
                <a:cs typeface="Arial" pitchFamily="34" charset="0"/>
              </a:rPr>
            </a:br>
            <a:r>
              <a:rPr lang="en-US" sz="1800" b="1" i="1" dirty="0" smtClean="0">
                <a:latin typeface="Arial" pitchFamily="34" charset="0"/>
                <a:cs typeface="Arial" pitchFamily="34" charset="0"/>
              </a:rPr>
              <a:t>2. K4 </a:t>
            </a:r>
            <a:r>
              <a:rPr lang="en-US" sz="1800" b="1" i="1" dirty="0" err="1" smtClean="0">
                <a:latin typeface="Arial" pitchFamily="34" charset="0"/>
                <a:cs typeface="Arial" pitchFamily="34" charset="0"/>
              </a:rPr>
              <a:t>bekerja</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Mengumpulkan</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dan</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menganalisis</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semua</a:t>
            </a:r>
            <a:r>
              <a:rPr lang="en-US" sz="1800" b="1" i="1" dirty="0" smtClean="0">
                <a:latin typeface="Arial" pitchFamily="34" charset="0"/>
                <a:cs typeface="Arial" pitchFamily="34" charset="0"/>
              </a:rPr>
              <a:t> data </a:t>
            </a:r>
            <a:r>
              <a:rPr lang="en-US" sz="1800" b="1" i="1" dirty="0" err="1" smtClean="0">
                <a:latin typeface="Arial" pitchFamily="34" charset="0"/>
                <a:cs typeface="Arial" pitchFamily="34" charset="0"/>
              </a:rPr>
              <a:t>dan</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informasi</a:t>
            </a:r>
            <a:r>
              <a:rPr lang="en-US" sz="1800" b="1" i="1" dirty="0" smtClean="0">
                <a:latin typeface="Arial" pitchFamily="34" charset="0"/>
                <a:cs typeface="Arial" pitchFamily="34" charset="0"/>
              </a:rPr>
              <a:t> yang </a:t>
            </a:r>
            <a:r>
              <a:rPr lang="en-US" sz="1800" b="1" i="1" dirty="0" err="1" smtClean="0">
                <a:latin typeface="Arial" pitchFamily="34" charset="0"/>
                <a:cs typeface="Arial" pitchFamily="34" charset="0"/>
              </a:rPr>
              <a:t>relevan</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dengan</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kebijakan</a:t>
            </a:r>
            <a:r>
              <a:rPr lang="en-US" sz="1800" b="1" i="1" dirty="0" smtClean="0">
                <a:latin typeface="Arial" pitchFamily="34" charset="0"/>
                <a:cs typeface="Arial" pitchFamily="34" charset="0"/>
              </a:rPr>
              <a:t> yang </a:t>
            </a:r>
            <a:r>
              <a:rPr lang="en-US" sz="1800" b="1" i="1" dirty="0" err="1" smtClean="0">
                <a:latin typeface="Arial" pitchFamily="34" charset="0"/>
                <a:cs typeface="Arial" pitchFamily="34" charset="0"/>
              </a:rPr>
              <a:t>diadvokasi</a:t>
            </a:r>
            <a:r>
              <a:rPr lang="en-US" sz="1800" b="1" i="1" dirty="0" smtClean="0">
                <a:latin typeface="Arial" pitchFamily="34" charset="0"/>
                <a:cs typeface="Arial" pitchFamily="34" charset="0"/>
              </a:rPr>
              <a:t/>
            </a:r>
            <a:br>
              <a:rPr lang="en-US" sz="1800" b="1" i="1" dirty="0" smtClean="0">
                <a:latin typeface="Arial" pitchFamily="34" charset="0"/>
                <a:cs typeface="Arial" pitchFamily="34" charset="0"/>
              </a:rPr>
            </a:br>
            <a:r>
              <a:rPr lang="en-US" sz="1800" b="1" i="1" dirty="0" smtClean="0">
                <a:latin typeface="Arial" pitchFamily="34" charset="0"/>
                <a:cs typeface="Arial" pitchFamily="34" charset="0"/>
              </a:rPr>
              <a:t/>
            </a:r>
            <a:br>
              <a:rPr lang="en-US" sz="1800" b="1" i="1" dirty="0" smtClean="0">
                <a:latin typeface="Arial" pitchFamily="34" charset="0"/>
                <a:cs typeface="Arial" pitchFamily="34" charset="0"/>
              </a:rPr>
            </a:br>
            <a:r>
              <a:rPr lang="en-US" sz="1800" b="1" i="1" dirty="0" smtClean="0">
                <a:latin typeface="Arial" pitchFamily="34" charset="0"/>
                <a:cs typeface="Arial" pitchFamily="34" charset="0"/>
              </a:rPr>
              <a:t>3. K4 </a:t>
            </a:r>
            <a:r>
              <a:rPr lang="en-US" sz="1800" b="1" i="1" dirty="0" err="1" smtClean="0">
                <a:latin typeface="Arial" pitchFamily="34" charset="0"/>
                <a:cs typeface="Arial" pitchFamily="34" charset="0"/>
              </a:rPr>
              <a:t>merumuskan</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kesimpulan</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dan</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rekomendasi</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atas</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kebijakan</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tersebut</a:t>
            </a:r>
            <a:r>
              <a:rPr lang="en-US" sz="1800" b="1" i="1" dirty="0" smtClean="0">
                <a:latin typeface="Arial" pitchFamily="34" charset="0"/>
                <a:cs typeface="Arial" pitchFamily="34" charset="0"/>
              </a:rPr>
              <a:t/>
            </a:r>
            <a:br>
              <a:rPr lang="en-US" sz="1800" b="1" i="1" dirty="0" smtClean="0">
                <a:latin typeface="Arial" pitchFamily="34" charset="0"/>
                <a:cs typeface="Arial" pitchFamily="34" charset="0"/>
              </a:rPr>
            </a:br>
            <a:r>
              <a:rPr lang="en-US" sz="1800" b="1" i="1" dirty="0" smtClean="0">
                <a:latin typeface="Arial" pitchFamily="34" charset="0"/>
                <a:cs typeface="Arial" pitchFamily="34" charset="0"/>
              </a:rPr>
              <a:t/>
            </a:r>
            <a:br>
              <a:rPr lang="en-US" sz="1800" b="1" i="1" dirty="0" smtClean="0">
                <a:latin typeface="Arial" pitchFamily="34" charset="0"/>
                <a:cs typeface="Arial" pitchFamily="34" charset="0"/>
              </a:rPr>
            </a:br>
            <a:r>
              <a:rPr lang="en-US" sz="1800" b="1" i="1" dirty="0" smtClean="0">
                <a:latin typeface="Arial" pitchFamily="34" charset="0"/>
                <a:cs typeface="Arial" pitchFamily="34" charset="0"/>
              </a:rPr>
              <a:t>4. </a:t>
            </a:r>
            <a:r>
              <a:rPr lang="en-US" sz="1800" b="1" i="1" dirty="0" err="1" smtClean="0">
                <a:latin typeface="Arial" pitchFamily="34" charset="0"/>
                <a:cs typeface="Arial" pitchFamily="34" charset="0"/>
              </a:rPr>
              <a:t>Jika</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sudah</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disepakati</a:t>
            </a:r>
            <a:r>
              <a:rPr lang="en-US" sz="1800" b="1" i="1" dirty="0" smtClean="0">
                <a:latin typeface="Arial" pitchFamily="34" charset="0"/>
                <a:cs typeface="Arial" pitchFamily="34" charset="0"/>
              </a:rPr>
              <a:t>, TIM INTI </a:t>
            </a:r>
            <a:r>
              <a:rPr lang="en-US" sz="1800" b="1" i="1" dirty="0" err="1" smtClean="0">
                <a:latin typeface="Arial" pitchFamily="34" charset="0"/>
                <a:cs typeface="Arial" pitchFamily="34" charset="0"/>
              </a:rPr>
              <a:t>kembali</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meminta</a:t>
            </a:r>
            <a:r>
              <a:rPr lang="en-US" sz="1800" b="1" i="1" dirty="0" smtClean="0">
                <a:latin typeface="Arial" pitchFamily="34" charset="0"/>
                <a:cs typeface="Arial" pitchFamily="34" charset="0"/>
              </a:rPr>
              <a:t> K4 </a:t>
            </a:r>
            <a:r>
              <a:rPr lang="en-US" sz="1800" b="1" i="1" dirty="0" err="1" smtClean="0">
                <a:latin typeface="Arial" pitchFamily="34" charset="0"/>
                <a:cs typeface="Arial" pitchFamily="34" charset="0"/>
              </a:rPr>
              <a:t>tersebut</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untuk</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menyusun</a:t>
            </a:r>
            <a:r>
              <a:rPr lang="en-US" sz="1800" b="1" i="1" dirty="0" smtClean="0">
                <a:latin typeface="Arial" pitchFamily="34" charset="0"/>
                <a:cs typeface="Arial" pitchFamily="34" charset="0"/>
              </a:rPr>
              <a:t> KERTAS POSISI (Positioning Paper) </a:t>
            </a:r>
            <a:r>
              <a:rPr lang="en-US" sz="1800" b="1" i="1" dirty="0" err="1" smtClean="0">
                <a:latin typeface="Arial" pitchFamily="34" charset="0"/>
                <a:cs typeface="Arial" pitchFamily="34" charset="0"/>
              </a:rPr>
              <a:t>berdasarkan</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hasil</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kajian</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kebijakan</a:t>
            </a:r>
            <a:r>
              <a:rPr lang="en-US" sz="1800" b="1" i="1" dirty="0" smtClean="0">
                <a:latin typeface="Arial" pitchFamily="34" charset="0"/>
                <a:cs typeface="Arial" pitchFamily="34" charset="0"/>
              </a:rPr>
              <a:t> </a:t>
            </a:r>
            <a:r>
              <a:rPr lang="en-US" sz="1800" b="1" i="1" dirty="0" err="1" smtClean="0">
                <a:latin typeface="Arial" pitchFamily="34" charset="0"/>
                <a:cs typeface="Arial" pitchFamily="34" charset="0"/>
              </a:rPr>
              <a:t>tersebut</a:t>
            </a:r>
            <a:r>
              <a:rPr lang="en-US" sz="1800" b="1" i="1" dirty="0" smtClean="0">
                <a:latin typeface="Arial" pitchFamily="34" charset="0"/>
                <a:cs typeface="Arial" pitchFamily="34" charset="0"/>
              </a:rPr>
              <a:t/>
            </a:r>
            <a:br>
              <a:rPr lang="en-US" sz="1800" b="1" i="1" dirty="0" smtClean="0">
                <a:latin typeface="Arial" pitchFamily="34" charset="0"/>
                <a:cs typeface="Arial" pitchFamily="34" charset="0"/>
              </a:rPr>
            </a:br>
            <a:r>
              <a:rPr lang="en-US" sz="3200" b="1" i="1" dirty="0">
                <a:solidFill>
                  <a:schemeClr val="accent1"/>
                </a:solidFill>
                <a:latin typeface="Arial" pitchFamily="34" charset="0"/>
                <a:cs typeface="Arial" pitchFamily="34" charset="0"/>
              </a:rPr>
              <a:t/>
            </a:r>
            <a:br>
              <a:rPr lang="en-US" sz="3200" b="1" i="1" dirty="0">
                <a:solidFill>
                  <a:schemeClr val="accent1"/>
                </a:solidFill>
                <a:latin typeface="Arial" pitchFamily="34" charset="0"/>
                <a:cs typeface="Arial" pitchFamily="34" charset="0"/>
              </a:rPr>
            </a:br>
            <a:r>
              <a:rPr lang="en-US" sz="3200" b="1" i="1" dirty="0" err="1" smtClean="0">
                <a:solidFill>
                  <a:schemeClr val="accent1"/>
                </a:solidFill>
                <a:latin typeface="Arial" pitchFamily="34" charset="0"/>
                <a:cs typeface="Arial" pitchFamily="34" charset="0"/>
              </a:rPr>
              <a:t>Apa</a:t>
            </a:r>
            <a:r>
              <a:rPr lang="en-US" sz="3200" b="1" i="1" dirty="0" smtClean="0">
                <a:solidFill>
                  <a:schemeClr val="accent1"/>
                </a:solidFill>
                <a:latin typeface="Arial" pitchFamily="34" charset="0"/>
                <a:cs typeface="Arial" pitchFamily="34" charset="0"/>
              </a:rPr>
              <a:t> </a:t>
            </a:r>
            <a:r>
              <a:rPr lang="en-US" sz="3200" b="1" i="1" dirty="0" err="1" smtClean="0">
                <a:solidFill>
                  <a:schemeClr val="accent1"/>
                </a:solidFill>
                <a:latin typeface="Arial" pitchFamily="34" charset="0"/>
                <a:cs typeface="Arial" pitchFamily="34" charset="0"/>
              </a:rPr>
              <a:t>itu</a:t>
            </a:r>
            <a:r>
              <a:rPr lang="en-US" sz="3200" b="1" i="1" dirty="0" smtClean="0">
                <a:solidFill>
                  <a:schemeClr val="accent1"/>
                </a:solidFill>
                <a:latin typeface="Arial" pitchFamily="34" charset="0"/>
                <a:cs typeface="Arial" pitchFamily="34" charset="0"/>
              </a:rPr>
              <a:t> KERTAS POSISI?</a:t>
            </a:r>
            <a:endParaRPr lang="en-US" sz="1800" i="1" dirty="0">
              <a:solidFill>
                <a:schemeClr val="accent1"/>
              </a:solidFill>
            </a:endParaRPr>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B26979EC-7435-42AA-A032-FC8D78B13BD4}"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26</a:t>
            </a:fld>
            <a:endParaRPr lang="en-US"/>
          </a:p>
        </p:txBody>
      </p:sp>
    </p:spTree>
  </p:cSld>
  <p:clrMapOvr>
    <a:masterClrMapping/>
  </p:clrMapOvr>
  <p:transition>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2800" b="1" i="1" dirty="0" smtClean="0">
                <a:solidFill>
                  <a:schemeClr val="accent1"/>
                </a:solidFill>
                <a:latin typeface="Arial" pitchFamily="34" charset="0"/>
                <a:cs typeface="Arial" pitchFamily="34" charset="0"/>
              </a:rPr>
              <a:t>KERTAS POSISI</a:t>
            </a:r>
            <a:r>
              <a:rPr lang="en-US" sz="2800" b="1" i="1" dirty="0" smtClean="0">
                <a:solidFill>
                  <a:srgbClr val="C00000"/>
                </a:solidFill>
                <a:latin typeface="Arial" pitchFamily="34" charset="0"/>
                <a:cs typeface="Arial" pitchFamily="34" charset="0"/>
              </a:rPr>
              <a:t/>
            </a:r>
            <a:br>
              <a:rPr lang="en-US" sz="2800" b="1" i="1" dirty="0" smtClean="0">
                <a:solidFill>
                  <a:srgbClr val="C00000"/>
                </a:solidFill>
                <a:latin typeface="Arial" pitchFamily="34" charset="0"/>
                <a:cs typeface="Arial" pitchFamily="34" charset="0"/>
              </a:rPr>
            </a:br>
            <a:r>
              <a:rPr lang="en-US" sz="2000" i="1" dirty="0" err="1" smtClean="0">
                <a:solidFill>
                  <a:srgbClr val="C00000"/>
                </a:solidFill>
                <a:latin typeface="Arial" pitchFamily="34" charset="0"/>
                <a:cs typeface="Arial" pitchFamily="34" charset="0"/>
              </a:rPr>
              <a:t>Uraian</a:t>
            </a:r>
            <a:r>
              <a:rPr lang="en-US" sz="2000" i="1" dirty="0" smtClean="0">
                <a:solidFill>
                  <a:srgbClr val="C00000"/>
                </a:solidFill>
                <a:latin typeface="Arial" pitchFamily="34" charset="0"/>
                <a:cs typeface="Arial" pitchFamily="34" charset="0"/>
              </a:rPr>
              <a:t> </a:t>
            </a:r>
            <a:r>
              <a:rPr lang="en-US" sz="2000" i="1" dirty="0" err="1" smtClean="0">
                <a:solidFill>
                  <a:srgbClr val="C00000"/>
                </a:solidFill>
                <a:latin typeface="Arial" pitchFamily="34" charset="0"/>
                <a:cs typeface="Arial" pitchFamily="34" charset="0"/>
              </a:rPr>
              <a:t>gagasan</a:t>
            </a:r>
            <a:r>
              <a:rPr lang="en-US" sz="2000" i="1" dirty="0" smtClean="0">
                <a:solidFill>
                  <a:srgbClr val="C00000"/>
                </a:solidFill>
                <a:latin typeface="Arial" pitchFamily="34" charset="0"/>
                <a:cs typeface="Arial" pitchFamily="34" charset="0"/>
              </a:rPr>
              <a:t> yang </a:t>
            </a:r>
            <a:r>
              <a:rPr lang="en-US" sz="2000" i="1" dirty="0" err="1" smtClean="0">
                <a:solidFill>
                  <a:srgbClr val="C00000"/>
                </a:solidFill>
                <a:latin typeface="Arial" pitchFamily="34" charset="0"/>
                <a:cs typeface="Arial" pitchFamily="34" charset="0"/>
              </a:rPr>
              <a:t>menunjukkan</a:t>
            </a:r>
            <a:r>
              <a:rPr lang="en-US" sz="2000" i="1" dirty="0" smtClean="0">
                <a:solidFill>
                  <a:srgbClr val="C00000"/>
                </a:solidFill>
                <a:latin typeface="Arial" pitchFamily="34" charset="0"/>
                <a:cs typeface="Arial" pitchFamily="34" charset="0"/>
              </a:rPr>
              <a:t> </a:t>
            </a:r>
            <a:r>
              <a:rPr lang="en-US" sz="2000" i="1" dirty="0" err="1" smtClean="0">
                <a:solidFill>
                  <a:srgbClr val="C00000"/>
                </a:solidFill>
                <a:latin typeface="Arial" pitchFamily="34" charset="0"/>
                <a:cs typeface="Arial" pitchFamily="34" charset="0"/>
              </a:rPr>
              <a:t>Paradigma</a:t>
            </a:r>
            <a:r>
              <a:rPr lang="en-US" sz="2000" i="1" dirty="0" smtClean="0">
                <a:solidFill>
                  <a:srgbClr val="C00000"/>
                </a:solidFill>
                <a:latin typeface="Arial" pitchFamily="34" charset="0"/>
                <a:cs typeface="Arial" pitchFamily="34" charset="0"/>
              </a:rPr>
              <a:t>, </a:t>
            </a:r>
            <a:r>
              <a:rPr lang="en-US" sz="2000" i="1" dirty="0" err="1" smtClean="0">
                <a:solidFill>
                  <a:srgbClr val="C00000"/>
                </a:solidFill>
                <a:latin typeface="Arial" pitchFamily="34" charset="0"/>
                <a:cs typeface="Arial" pitchFamily="34" charset="0"/>
              </a:rPr>
              <a:t>keberadaan</a:t>
            </a:r>
            <a:r>
              <a:rPr lang="en-US" sz="2000" i="1" dirty="0" smtClean="0">
                <a:solidFill>
                  <a:srgbClr val="C00000"/>
                </a:solidFill>
                <a:latin typeface="Arial" pitchFamily="34" charset="0"/>
                <a:cs typeface="Arial" pitchFamily="34" charset="0"/>
              </a:rPr>
              <a:t> </a:t>
            </a:r>
            <a:r>
              <a:rPr lang="en-US" sz="2000" i="1" dirty="0" err="1" smtClean="0">
                <a:solidFill>
                  <a:srgbClr val="C00000"/>
                </a:solidFill>
                <a:latin typeface="Arial" pitchFamily="34" charset="0"/>
                <a:cs typeface="Arial" pitchFamily="34" charset="0"/>
              </a:rPr>
              <a:t>pada</a:t>
            </a:r>
            <a:r>
              <a:rPr lang="en-US" sz="2000" i="1" dirty="0" smtClean="0">
                <a:solidFill>
                  <a:srgbClr val="C00000"/>
                </a:solidFill>
                <a:latin typeface="Arial" pitchFamily="34" charset="0"/>
                <a:cs typeface="Arial" pitchFamily="34" charset="0"/>
              </a:rPr>
              <a:t> </a:t>
            </a:r>
            <a:r>
              <a:rPr lang="en-US" sz="2000" i="1" dirty="0" err="1" smtClean="0">
                <a:solidFill>
                  <a:srgbClr val="C00000"/>
                </a:solidFill>
                <a:latin typeface="Arial" pitchFamily="34" charset="0"/>
                <a:cs typeface="Arial" pitchFamily="34" charset="0"/>
              </a:rPr>
              <a:t>dasar</a:t>
            </a:r>
            <a:r>
              <a:rPr lang="en-US" sz="2000" i="1" dirty="0" smtClean="0">
                <a:solidFill>
                  <a:srgbClr val="C00000"/>
                </a:solidFill>
                <a:latin typeface="Arial" pitchFamily="34" charset="0"/>
                <a:cs typeface="Arial" pitchFamily="34" charset="0"/>
              </a:rPr>
              <a:t> </a:t>
            </a:r>
            <a:r>
              <a:rPr lang="en-US" sz="2000" i="1" dirty="0" err="1" smtClean="0">
                <a:solidFill>
                  <a:srgbClr val="C00000"/>
                </a:solidFill>
                <a:latin typeface="Arial" pitchFamily="34" charset="0"/>
                <a:cs typeface="Arial" pitchFamily="34" charset="0"/>
              </a:rPr>
              <a:t>perubahan-perubahan</a:t>
            </a:r>
            <a:r>
              <a:rPr lang="en-US" sz="2000" i="1" dirty="0" smtClean="0">
                <a:solidFill>
                  <a:srgbClr val="C00000"/>
                </a:solidFill>
                <a:latin typeface="Arial" pitchFamily="34" charset="0"/>
                <a:cs typeface="Arial" pitchFamily="34" charset="0"/>
              </a:rPr>
              <a:t> yang </a:t>
            </a:r>
            <a:r>
              <a:rPr lang="en-US" sz="2000" i="1" dirty="0" err="1" smtClean="0">
                <a:solidFill>
                  <a:srgbClr val="C00000"/>
                </a:solidFill>
                <a:latin typeface="Arial" pitchFamily="34" charset="0"/>
                <a:cs typeface="Arial" pitchFamily="34" charset="0"/>
              </a:rPr>
              <a:t>diinginkan</a:t>
            </a:r>
            <a:r>
              <a:rPr lang="en-US" sz="2000" i="1" dirty="0" smtClean="0">
                <a:solidFill>
                  <a:srgbClr val="C00000"/>
                </a:solidFill>
                <a:latin typeface="Arial" pitchFamily="34" charset="0"/>
                <a:cs typeface="Arial" pitchFamily="34" charset="0"/>
              </a:rPr>
              <a:t>, </a:t>
            </a:r>
            <a:r>
              <a:rPr lang="en-US" sz="2000" i="1" dirty="0" err="1" smtClean="0">
                <a:solidFill>
                  <a:srgbClr val="C00000"/>
                </a:solidFill>
                <a:latin typeface="Arial" pitchFamily="34" charset="0"/>
                <a:cs typeface="Arial" pitchFamily="34" charset="0"/>
              </a:rPr>
              <a:t>antara</a:t>
            </a:r>
            <a:r>
              <a:rPr lang="en-US" sz="2000" i="1" dirty="0" smtClean="0">
                <a:solidFill>
                  <a:srgbClr val="C00000"/>
                </a:solidFill>
                <a:latin typeface="Arial" pitchFamily="34" charset="0"/>
                <a:cs typeface="Arial" pitchFamily="34" charset="0"/>
              </a:rPr>
              <a:t> lain </a:t>
            </a:r>
            <a:r>
              <a:rPr lang="en-US" sz="2000" i="1" dirty="0" err="1" smtClean="0">
                <a:solidFill>
                  <a:srgbClr val="C00000"/>
                </a:solidFill>
                <a:latin typeface="Arial" pitchFamily="34" charset="0"/>
                <a:cs typeface="Arial" pitchFamily="34" charset="0"/>
              </a:rPr>
              <a:t>bisa</a:t>
            </a:r>
            <a:r>
              <a:rPr lang="en-US" sz="2000" i="1" dirty="0" smtClean="0">
                <a:solidFill>
                  <a:srgbClr val="C00000"/>
                </a:solidFill>
                <a:latin typeface="Arial" pitchFamily="34" charset="0"/>
                <a:cs typeface="Arial" pitchFamily="34" charset="0"/>
              </a:rPr>
              <a:t> </a:t>
            </a:r>
            <a:r>
              <a:rPr lang="en-US" sz="2000" i="1" dirty="0" err="1" smtClean="0">
                <a:solidFill>
                  <a:srgbClr val="C00000"/>
                </a:solidFill>
                <a:latin typeface="Arial" pitchFamily="34" charset="0"/>
                <a:cs typeface="Arial" pitchFamily="34" charset="0"/>
              </a:rPr>
              <a:t>meliputi</a:t>
            </a:r>
            <a:r>
              <a:rPr lang="en-US" sz="2000" i="1" dirty="0" smtClean="0">
                <a:solidFill>
                  <a:srgbClr val="C00000"/>
                </a:solidFill>
                <a:latin typeface="Arial" pitchFamily="34" charset="0"/>
                <a:cs typeface="Arial" pitchFamily="34" charset="0"/>
              </a:rPr>
              <a:t>: </a:t>
            </a:r>
            <a:r>
              <a:rPr lang="en-US" sz="2000" i="1" dirty="0" err="1" smtClean="0">
                <a:solidFill>
                  <a:srgbClr val="C00000"/>
                </a:solidFill>
                <a:latin typeface="Arial" pitchFamily="34" charset="0"/>
                <a:cs typeface="Arial" pitchFamily="34" charset="0"/>
              </a:rPr>
              <a:t>filosofi</a:t>
            </a:r>
            <a:r>
              <a:rPr lang="en-US" sz="2000" i="1" dirty="0" smtClean="0">
                <a:solidFill>
                  <a:srgbClr val="C00000"/>
                </a:solidFill>
                <a:latin typeface="Arial" pitchFamily="34" charset="0"/>
                <a:cs typeface="Arial" pitchFamily="34" charset="0"/>
              </a:rPr>
              <a:t>, </a:t>
            </a:r>
            <a:r>
              <a:rPr lang="en-US" sz="2000" i="1" dirty="0" err="1" smtClean="0">
                <a:solidFill>
                  <a:srgbClr val="C00000"/>
                </a:solidFill>
                <a:latin typeface="Arial" pitchFamily="34" charset="0"/>
                <a:cs typeface="Arial" pitchFamily="34" charset="0"/>
              </a:rPr>
              <a:t>arah</a:t>
            </a:r>
            <a:r>
              <a:rPr lang="en-US" sz="2000" i="1" dirty="0" smtClean="0">
                <a:solidFill>
                  <a:srgbClr val="C00000"/>
                </a:solidFill>
                <a:latin typeface="Arial" pitchFamily="34" charset="0"/>
                <a:cs typeface="Arial" pitchFamily="34" charset="0"/>
              </a:rPr>
              <a:t> </a:t>
            </a:r>
            <a:r>
              <a:rPr lang="en-US" sz="2000" i="1" dirty="0" err="1" smtClean="0">
                <a:solidFill>
                  <a:srgbClr val="C00000"/>
                </a:solidFill>
                <a:latin typeface="Arial" pitchFamily="34" charset="0"/>
                <a:cs typeface="Arial" pitchFamily="34" charset="0"/>
              </a:rPr>
              <a:t>dan</a:t>
            </a:r>
            <a:r>
              <a:rPr lang="en-US" sz="2000" i="1" dirty="0" smtClean="0">
                <a:solidFill>
                  <a:srgbClr val="C00000"/>
                </a:solidFill>
                <a:latin typeface="Arial" pitchFamily="34" charset="0"/>
                <a:cs typeface="Arial" pitchFamily="34" charset="0"/>
              </a:rPr>
              <a:t> </a:t>
            </a:r>
            <a:r>
              <a:rPr lang="en-US" sz="2000" i="1" dirty="0" err="1" smtClean="0">
                <a:solidFill>
                  <a:srgbClr val="C00000"/>
                </a:solidFill>
                <a:latin typeface="Arial" pitchFamily="34" charset="0"/>
                <a:cs typeface="Arial" pitchFamily="34" charset="0"/>
              </a:rPr>
              <a:t>tujuan</a:t>
            </a:r>
            <a:r>
              <a:rPr lang="en-US" sz="2000" i="1" dirty="0" smtClean="0">
                <a:solidFill>
                  <a:srgbClr val="C00000"/>
                </a:solidFill>
                <a:latin typeface="Arial" pitchFamily="34" charset="0"/>
                <a:cs typeface="Arial" pitchFamily="34" charset="0"/>
              </a:rPr>
              <a:t>, </a:t>
            </a:r>
            <a:r>
              <a:rPr lang="en-US" sz="2000" i="1" dirty="0" err="1" smtClean="0">
                <a:solidFill>
                  <a:srgbClr val="C00000"/>
                </a:solidFill>
                <a:latin typeface="Arial" pitchFamily="34" charset="0"/>
                <a:cs typeface="Arial" pitchFamily="34" charset="0"/>
              </a:rPr>
              <a:t>strategi-strategi</a:t>
            </a:r>
            <a:r>
              <a:rPr lang="en-US" sz="2000" i="1" dirty="0" smtClean="0">
                <a:solidFill>
                  <a:srgbClr val="C00000"/>
                </a:solidFill>
                <a:latin typeface="Arial" pitchFamily="34" charset="0"/>
                <a:cs typeface="Arial" pitchFamily="34" charset="0"/>
              </a:rPr>
              <a:t> </a:t>
            </a:r>
            <a:r>
              <a:rPr lang="en-US" sz="2000" i="1" dirty="0" err="1" smtClean="0">
                <a:solidFill>
                  <a:srgbClr val="C00000"/>
                </a:solidFill>
                <a:latin typeface="Arial" pitchFamily="34" charset="0"/>
                <a:cs typeface="Arial" pitchFamily="34" charset="0"/>
              </a:rPr>
              <a:t>dasar</a:t>
            </a:r>
            <a:r>
              <a:rPr lang="en-US" sz="2000" i="1" dirty="0" smtClean="0">
                <a:solidFill>
                  <a:srgbClr val="C00000"/>
                </a:solidFill>
                <a:latin typeface="Arial" pitchFamily="34" charset="0"/>
                <a:cs typeface="Arial" pitchFamily="34" charset="0"/>
              </a:rPr>
              <a:t> </a:t>
            </a:r>
            <a:r>
              <a:rPr lang="en-US" sz="2000" i="1" dirty="0" err="1" smtClean="0">
                <a:solidFill>
                  <a:srgbClr val="C00000"/>
                </a:solidFill>
                <a:latin typeface="Arial" pitchFamily="34" charset="0"/>
                <a:cs typeface="Arial" pitchFamily="34" charset="0"/>
              </a:rPr>
              <a:t>serta</a:t>
            </a:r>
            <a:r>
              <a:rPr lang="en-US" sz="2000" i="1" dirty="0" smtClean="0">
                <a:solidFill>
                  <a:srgbClr val="C00000"/>
                </a:solidFill>
                <a:latin typeface="Arial" pitchFamily="34" charset="0"/>
                <a:cs typeface="Arial" pitchFamily="34" charset="0"/>
              </a:rPr>
              <a:t> </a:t>
            </a:r>
            <a:r>
              <a:rPr lang="en-US" sz="2000" i="1" dirty="0" err="1" smtClean="0">
                <a:solidFill>
                  <a:srgbClr val="C00000"/>
                </a:solidFill>
                <a:latin typeface="Arial" pitchFamily="34" charset="0"/>
                <a:cs typeface="Arial" pitchFamily="34" charset="0"/>
              </a:rPr>
              <a:t>prinsip-prinsip</a:t>
            </a:r>
            <a:r>
              <a:rPr lang="en-US" sz="2000" i="1" dirty="0" smtClean="0">
                <a:solidFill>
                  <a:srgbClr val="C00000"/>
                </a:solidFill>
                <a:latin typeface="Arial" pitchFamily="34" charset="0"/>
                <a:cs typeface="Arial" pitchFamily="34" charset="0"/>
              </a:rPr>
              <a:t> </a:t>
            </a:r>
            <a:r>
              <a:rPr lang="en-US" sz="2000" i="1" dirty="0" err="1" smtClean="0">
                <a:solidFill>
                  <a:srgbClr val="C00000"/>
                </a:solidFill>
                <a:latin typeface="Arial" pitchFamily="34" charset="0"/>
                <a:cs typeface="Arial" pitchFamily="34" charset="0"/>
              </a:rPr>
              <a:t>pendekatan</a:t>
            </a:r>
            <a:r>
              <a:rPr lang="en-US" sz="2000" i="1" dirty="0" smtClean="0">
                <a:solidFill>
                  <a:srgbClr val="C00000"/>
                </a:solidFill>
                <a:latin typeface="Arial" pitchFamily="34" charset="0"/>
                <a:cs typeface="Arial" pitchFamily="34" charset="0"/>
              </a:rPr>
              <a:t> yang </a:t>
            </a:r>
            <a:r>
              <a:rPr lang="en-US" sz="2000" i="1" dirty="0" err="1" smtClean="0">
                <a:solidFill>
                  <a:srgbClr val="C00000"/>
                </a:solidFill>
                <a:latin typeface="Arial" pitchFamily="34" charset="0"/>
                <a:cs typeface="Arial" pitchFamily="34" charset="0"/>
              </a:rPr>
              <a:t>akan</a:t>
            </a:r>
            <a:r>
              <a:rPr lang="en-US" sz="2000" i="1" dirty="0" smtClean="0">
                <a:solidFill>
                  <a:srgbClr val="C00000"/>
                </a:solidFill>
                <a:latin typeface="Arial" pitchFamily="34" charset="0"/>
                <a:cs typeface="Arial" pitchFamily="34" charset="0"/>
              </a:rPr>
              <a:t> </a:t>
            </a:r>
            <a:r>
              <a:rPr lang="en-US" sz="2000" i="1" dirty="0" err="1" smtClean="0">
                <a:solidFill>
                  <a:srgbClr val="C00000"/>
                </a:solidFill>
                <a:latin typeface="Arial" pitchFamily="34" charset="0"/>
                <a:cs typeface="Arial" pitchFamily="34" charset="0"/>
              </a:rPr>
              <a:t>ditempuh</a:t>
            </a:r>
            <a:r>
              <a:rPr lang="en-US" sz="2000" i="1" dirty="0" smtClean="0">
                <a:solidFill>
                  <a:srgbClr val="C00000"/>
                </a:solidFill>
                <a:latin typeface="Arial" pitchFamily="34" charset="0"/>
                <a:cs typeface="Arial" pitchFamily="34" charset="0"/>
              </a:rPr>
              <a:t>.</a:t>
            </a:r>
            <a:br>
              <a:rPr lang="en-US" sz="2000" i="1" dirty="0" smtClean="0">
                <a:solidFill>
                  <a:srgbClr val="C00000"/>
                </a:solidFill>
                <a:latin typeface="Arial" pitchFamily="34" charset="0"/>
                <a:cs typeface="Arial" pitchFamily="34" charset="0"/>
              </a:rPr>
            </a:br>
            <a:r>
              <a:rPr lang="en-US" sz="2000" i="1" dirty="0">
                <a:solidFill>
                  <a:srgbClr val="C00000"/>
                </a:solidFill>
                <a:latin typeface="Arial" pitchFamily="34" charset="0"/>
                <a:cs typeface="Arial" pitchFamily="34" charset="0"/>
              </a:rPr>
              <a:t/>
            </a:r>
            <a:br>
              <a:rPr lang="en-US" sz="2000" i="1" dirty="0">
                <a:solidFill>
                  <a:srgbClr val="C00000"/>
                </a:solidFill>
                <a:latin typeface="Arial" pitchFamily="34" charset="0"/>
                <a:cs typeface="Arial" pitchFamily="34" charset="0"/>
              </a:rPr>
            </a:br>
            <a:r>
              <a:rPr lang="en-US" sz="2000" b="1" dirty="0" err="1" smtClean="0">
                <a:latin typeface="Arial" pitchFamily="34" charset="0"/>
                <a:cs typeface="Arial" pitchFamily="34" charset="0"/>
              </a:rPr>
              <a:t>Prinsip</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Kertas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Posisi</a:t>
            </a:r>
            <a:r>
              <a:rPr lang="en-US" sz="2000" b="1" dirty="0" smtClean="0">
                <a:latin typeface="Arial" pitchFamily="34" charset="0"/>
                <a:cs typeface="Arial" pitchFamily="34" charset="0"/>
              </a:rPr>
              <a:t>:</a:t>
            </a:r>
            <a:r>
              <a:rPr lang="en-US" sz="2000" i="1" dirty="0" smtClean="0">
                <a:solidFill>
                  <a:srgbClr val="C00000"/>
                </a:solidFill>
                <a:latin typeface="Arial" pitchFamily="34" charset="0"/>
                <a:cs typeface="Arial" pitchFamily="34" charset="0"/>
              </a:rPr>
              <a:t/>
            </a:r>
            <a:br>
              <a:rPr lang="en-US" sz="2000" i="1" dirty="0" smtClean="0">
                <a:solidFill>
                  <a:srgbClr val="C00000"/>
                </a:solidFill>
                <a:latin typeface="Arial" pitchFamily="34" charset="0"/>
                <a:cs typeface="Arial" pitchFamily="34" charset="0"/>
              </a:rPr>
            </a:br>
            <a:r>
              <a:rPr lang="en-US" sz="2000" i="1" dirty="0" smtClean="0">
                <a:solidFill>
                  <a:schemeClr val="accent1"/>
                </a:solidFill>
                <a:latin typeface="Arial" pitchFamily="34" charset="0"/>
                <a:cs typeface="Arial" pitchFamily="34" charset="0"/>
              </a:rPr>
              <a:t>1. </a:t>
            </a:r>
            <a:r>
              <a:rPr lang="en-US" sz="2000" i="1" dirty="0" err="1" smtClean="0">
                <a:solidFill>
                  <a:schemeClr val="accent1"/>
                </a:solidFill>
                <a:latin typeface="Arial" pitchFamily="34" charset="0"/>
                <a:cs typeface="Arial" pitchFamily="34" charset="0"/>
              </a:rPr>
              <a:t>Komprehensif</a:t>
            </a:r>
            <a:r>
              <a:rPr lang="en-US" sz="2000" i="1" dirty="0" smtClean="0">
                <a:solidFill>
                  <a:schemeClr val="accent1"/>
                </a:solidFill>
                <a:latin typeface="Arial" pitchFamily="34" charset="0"/>
                <a:cs typeface="Arial" pitchFamily="34" charset="0"/>
              </a:rPr>
              <a:t/>
            </a:r>
            <a:br>
              <a:rPr lang="en-US" sz="2000" i="1" dirty="0" smtClean="0">
                <a:solidFill>
                  <a:schemeClr val="accent1"/>
                </a:solidFill>
                <a:latin typeface="Arial" pitchFamily="34" charset="0"/>
                <a:cs typeface="Arial" pitchFamily="34" charset="0"/>
              </a:rPr>
            </a:br>
            <a:r>
              <a:rPr lang="en-US" sz="2000" i="1" dirty="0" smtClean="0">
                <a:solidFill>
                  <a:schemeClr val="accent1"/>
                </a:solidFill>
                <a:latin typeface="Arial" pitchFamily="34" charset="0"/>
                <a:cs typeface="Arial" pitchFamily="34" charset="0"/>
              </a:rPr>
              <a:t>2. </a:t>
            </a:r>
            <a:r>
              <a:rPr lang="en-US" sz="2000" i="1" dirty="0" err="1" smtClean="0">
                <a:solidFill>
                  <a:schemeClr val="accent1"/>
                </a:solidFill>
                <a:latin typeface="Arial" pitchFamily="34" charset="0"/>
                <a:cs typeface="Arial" pitchFamily="34" charset="0"/>
              </a:rPr>
              <a:t>Singkat</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padat</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dan</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jelas</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menyampaikan</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pesan</a:t>
            </a:r>
            <a:r>
              <a:rPr lang="en-US" sz="2000" i="1" dirty="0" smtClean="0">
                <a:solidFill>
                  <a:schemeClr val="accent1"/>
                </a:solidFill>
                <a:latin typeface="Arial" pitchFamily="34" charset="0"/>
                <a:cs typeface="Arial" pitchFamily="34" charset="0"/>
              </a:rPr>
              <a:t/>
            </a:r>
            <a:br>
              <a:rPr lang="en-US" sz="2000" i="1" dirty="0" smtClean="0">
                <a:solidFill>
                  <a:schemeClr val="accent1"/>
                </a:solidFill>
                <a:latin typeface="Arial" pitchFamily="34" charset="0"/>
                <a:cs typeface="Arial" pitchFamily="34" charset="0"/>
              </a:rPr>
            </a:br>
            <a:r>
              <a:rPr lang="en-US" sz="2000" i="1" dirty="0" smtClean="0">
                <a:solidFill>
                  <a:schemeClr val="accent1"/>
                </a:solidFill>
                <a:latin typeface="Arial" pitchFamily="34" charset="0"/>
                <a:cs typeface="Arial" pitchFamily="34" charset="0"/>
              </a:rPr>
              <a:t>3. </a:t>
            </a:r>
            <a:r>
              <a:rPr lang="en-US" sz="2000" i="1" dirty="0" err="1" smtClean="0">
                <a:solidFill>
                  <a:schemeClr val="accent1"/>
                </a:solidFill>
                <a:latin typeface="Arial" pitchFamily="34" charset="0"/>
                <a:cs typeface="Arial" pitchFamily="34" charset="0"/>
              </a:rPr>
              <a:t>Menjelaskan</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siapa</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dan</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di</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mana</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posisi</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penggagasnya</a:t>
            </a:r>
            <a:r>
              <a:rPr lang="en-US" sz="2000" i="1" dirty="0" smtClean="0">
                <a:solidFill>
                  <a:schemeClr val="accent1"/>
                </a:solidFill>
                <a:latin typeface="Arial" pitchFamily="34" charset="0"/>
                <a:cs typeface="Arial" pitchFamily="34" charset="0"/>
              </a:rPr>
              <a:t/>
            </a:r>
            <a:br>
              <a:rPr lang="en-US" sz="2000" i="1" dirty="0" smtClean="0">
                <a:solidFill>
                  <a:schemeClr val="accent1"/>
                </a:solidFill>
                <a:latin typeface="Arial" pitchFamily="34" charset="0"/>
                <a:cs typeface="Arial" pitchFamily="34" charset="0"/>
              </a:rPr>
            </a:br>
            <a:r>
              <a:rPr lang="en-US" sz="2000" i="1" dirty="0" smtClean="0">
                <a:solidFill>
                  <a:schemeClr val="accent1"/>
                </a:solidFill>
                <a:latin typeface="Arial" pitchFamily="34" charset="0"/>
                <a:cs typeface="Arial" pitchFamily="34" charset="0"/>
              </a:rPr>
              <a:t>4. </a:t>
            </a:r>
            <a:r>
              <a:rPr lang="en-US" sz="2000" i="1" dirty="0" err="1" smtClean="0">
                <a:solidFill>
                  <a:schemeClr val="accent1"/>
                </a:solidFill>
                <a:latin typeface="Arial" pitchFamily="34" charset="0"/>
                <a:cs typeface="Arial" pitchFamily="34" charset="0"/>
              </a:rPr>
              <a:t>Umumnya</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terdiri</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atas</a:t>
            </a:r>
            <a:r>
              <a:rPr lang="en-US" sz="2000" i="1" dirty="0" smtClean="0">
                <a:solidFill>
                  <a:schemeClr val="accent1"/>
                </a:solidFill>
                <a:latin typeface="Arial" pitchFamily="34" charset="0"/>
                <a:cs typeface="Arial" pitchFamily="34" charset="0"/>
              </a:rPr>
              <a:t> item-item: </a:t>
            </a:r>
            <a:r>
              <a:rPr lang="en-US" sz="2000" i="1" dirty="0" err="1" smtClean="0">
                <a:solidFill>
                  <a:schemeClr val="accent1"/>
                </a:solidFill>
                <a:latin typeface="Arial" pitchFamily="34" charset="0"/>
                <a:cs typeface="Arial" pitchFamily="34" charset="0"/>
              </a:rPr>
              <a:t>Latar</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Belakang</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Aspek</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hukum</a:t>
            </a:r>
            <a:r>
              <a:rPr lang="en-US" sz="2000" i="1" dirty="0" smtClean="0">
                <a:solidFill>
                  <a:schemeClr val="accent1"/>
                </a:solidFill>
                <a:latin typeface="Arial" pitchFamily="34" charset="0"/>
                <a:cs typeface="Arial" pitchFamily="34" charset="0"/>
              </a:rPr>
              <a:t>), </a:t>
            </a:r>
            <a:br>
              <a:rPr lang="en-US" sz="2000" i="1" dirty="0" smtClean="0">
                <a:solidFill>
                  <a:schemeClr val="accent1"/>
                </a:solidFill>
                <a:latin typeface="Arial" pitchFamily="34" charset="0"/>
                <a:cs typeface="Arial" pitchFamily="34" charset="0"/>
              </a:rPr>
            </a:br>
            <a:r>
              <a:rPr lang="en-US" sz="2000" i="1" dirty="0">
                <a:solidFill>
                  <a:schemeClr val="accent1"/>
                </a:solidFill>
                <a:latin typeface="Arial" pitchFamily="34" charset="0"/>
                <a:cs typeface="Arial" pitchFamily="34" charset="0"/>
              </a:rPr>
              <a:t> </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Konteks</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Masalah</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dan</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kenyataan</a:t>
            </a:r>
            <a:r>
              <a:rPr lang="en-US" sz="2000" i="1" dirty="0" smtClean="0">
                <a:solidFill>
                  <a:schemeClr val="accent1"/>
                </a:solidFill>
                <a:latin typeface="Arial" pitchFamily="34" charset="0"/>
                <a:cs typeface="Arial" pitchFamily="34" charset="0"/>
              </a:rPr>
              <a:t> yang </a:t>
            </a:r>
            <a:r>
              <a:rPr lang="en-US" sz="2000" i="1" dirty="0" err="1" smtClean="0">
                <a:solidFill>
                  <a:schemeClr val="accent1"/>
                </a:solidFill>
                <a:latin typeface="Arial" pitchFamily="34" charset="0"/>
                <a:cs typeface="Arial" pitchFamily="34" charset="0"/>
              </a:rPr>
              <a:t>ada</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alasan</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mengapa</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isu</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tsb</a:t>
            </a:r>
            <a:r>
              <a:rPr lang="en-US" sz="2000" i="1" dirty="0" smtClean="0">
                <a:solidFill>
                  <a:schemeClr val="accent1"/>
                </a:solidFill>
                <a:latin typeface="Arial" pitchFamily="34" charset="0"/>
                <a:cs typeface="Arial" pitchFamily="34" charset="0"/>
              </a:rPr>
              <a:t> </a:t>
            </a:r>
            <a:br>
              <a:rPr lang="en-US" sz="2000" i="1" dirty="0" smtClean="0">
                <a:solidFill>
                  <a:schemeClr val="accent1"/>
                </a:solidFill>
                <a:latin typeface="Arial" pitchFamily="34" charset="0"/>
                <a:cs typeface="Arial" pitchFamily="34" charset="0"/>
              </a:rPr>
            </a:br>
            <a:r>
              <a:rPr lang="en-US" sz="2000" i="1" dirty="0">
                <a:solidFill>
                  <a:schemeClr val="accent1"/>
                </a:solidFill>
                <a:latin typeface="Arial" pitchFamily="34" charset="0"/>
                <a:cs typeface="Arial" pitchFamily="34" charset="0"/>
              </a:rPr>
              <a:t> </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dipilih</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dan</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Posisi</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penggagasnya</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sikap</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dan</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tuntutan</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perubahan</a:t>
            </a:r>
            <a:r>
              <a:rPr lang="en-US" sz="2000" i="1" dirty="0" smtClean="0">
                <a:solidFill>
                  <a:schemeClr val="accent1"/>
                </a:solidFill>
                <a:latin typeface="Arial" pitchFamily="34" charset="0"/>
                <a:cs typeface="Arial" pitchFamily="34" charset="0"/>
              </a:rPr>
              <a:t> </a:t>
            </a:r>
            <a:br>
              <a:rPr lang="en-US" sz="2000" i="1" dirty="0" smtClean="0">
                <a:solidFill>
                  <a:schemeClr val="accent1"/>
                </a:solidFill>
                <a:latin typeface="Arial" pitchFamily="34" charset="0"/>
                <a:cs typeface="Arial" pitchFamily="34" charset="0"/>
              </a:rPr>
            </a:br>
            <a:r>
              <a:rPr lang="en-US" sz="2000" i="1" dirty="0">
                <a:solidFill>
                  <a:schemeClr val="accent1"/>
                </a:solidFill>
                <a:latin typeface="Arial" pitchFamily="34" charset="0"/>
                <a:cs typeface="Arial" pitchFamily="34" charset="0"/>
              </a:rPr>
              <a:t> </a:t>
            </a:r>
            <a:r>
              <a:rPr lang="en-US" sz="2000" i="1" dirty="0" smtClean="0">
                <a:solidFill>
                  <a:schemeClr val="accent1"/>
                </a:solidFill>
                <a:latin typeface="Arial" pitchFamily="34" charset="0"/>
                <a:cs typeface="Arial" pitchFamily="34" charset="0"/>
              </a:rPr>
              <a:t>   </a:t>
            </a:r>
            <a:r>
              <a:rPr lang="en-US" sz="2000" i="1" dirty="0" err="1" smtClean="0">
                <a:solidFill>
                  <a:schemeClr val="accent1"/>
                </a:solidFill>
                <a:latin typeface="Arial" pitchFamily="34" charset="0"/>
                <a:cs typeface="Arial" pitchFamily="34" charset="0"/>
              </a:rPr>
              <a:t>kebijakan</a:t>
            </a:r>
            <a:r>
              <a:rPr lang="en-US" sz="2000" i="1" dirty="0" smtClean="0">
                <a:solidFill>
                  <a:schemeClr val="accent1"/>
                </a:solidFill>
                <a:latin typeface="Arial" pitchFamily="34" charset="0"/>
                <a:cs typeface="Arial" pitchFamily="34" charset="0"/>
              </a:rPr>
              <a:t>)</a:t>
            </a:r>
            <a:r>
              <a:rPr lang="en-US" sz="2800" b="1" i="1" dirty="0">
                <a:solidFill>
                  <a:schemeClr val="accent1"/>
                </a:solidFill>
                <a:latin typeface="Arial" pitchFamily="34" charset="0"/>
                <a:cs typeface="Arial" pitchFamily="34" charset="0"/>
              </a:rPr>
              <a:t/>
            </a:r>
            <a:br>
              <a:rPr lang="en-US" sz="2800" b="1" i="1" dirty="0">
                <a:solidFill>
                  <a:schemeClr val="accent1"/>
                </a:solidFill>
                <a:latin typeface="Arial" pitchFamily="34" charset="0"/>
                <a:cs typeface="Arial" pitchFamily="34" charset="0"/>
              </a:rPr>
            </a:br>
            <a:endParaRPr lang="en-US" sz="1800" i="1" dirty="0">
              <a:solidFill>
                <a:schemeClr val="accent1"/>
              </a:solidFill>
            </a:endParaRPr>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8" name="Date Placeholder 7"/>
          <p:cNvSpPr>
            <a:spLocks noGrp="1"/>
          </p:cNvSpPr>
          <p:nvPr>
            <p:ph type="dt" sz="half" idx="10"/>
          </p:nvPr>
        </p:nvSpPr>
        <p:spPr/>
        <p:txBody>
          <a:bodyPr/>
          <a:lstStyle/>
          <a:p>
            <a:fld id="{8EEB7AD8-B97B-414B-90CB-00E09AB342F8}" type="datetime1">
              <a:rPr lang="en-US" smtClean="0"/>
              <a:t>4/27/2008</a:t>
            </a:fld>
            <a:endParaRPr lang="en-US"/>
          </a:p>
        </p:txBody>
      </p:sp>
      <p:sp>
        <p:nvSpPr>
          <p:cNvPr id="9" name="Slide Number Placeholder 8"/>
          <p:cNvSpPr>
            <a:spLocks noGrp="1"/>
          </p:cNvSpPr>
          <p:nvPr>
            <p:ph type="sldNum" sz="quarter" idx="12"/>
          </p:nvPr>
        </p:nvSpPr>
        <p:spPr/>
        <p:txBody>
          <a:bodyPr/>
          <a:lstStyle/>
          <a:p>
            <a:fld id="{C1A6F9E7-C63A-486A-B2AF-CD9A3244F3FF}" type="slidenum">
              <a:rPr lang="en-US" smtClean="0"/>
              <a:t>27</a:t>
            </a:fld>
            <a:endParaRPr lang="en-US"/>
          </a:p>
        </p:txBody>
      </p:sp>
      <p:cxnSp>
        <p:nvCxnSpPr>
          <p:cNvPr id="7" name="Straight Connector 6"/>
          <p:cNvCxnSpPr/>
          <p:nvPr/>
        </p:nvCxnSpPr>
        <p:spPr>
          <a:xfrm>
            <a:off x="571472" y="2643182"/>
            <a:ext cx="792961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3600" b="1" i="1" dirty="0" err="1" smtClean="0">
                <a:solidFill>
                  <a:srgbClr val="C00000"/>
                </a:solidFill>
                <a:latin typeface="Arial" pitchFamily="34" charset="0"/>
                <a:cs typeface="Arial" pitchFamily="34" charset="0"/>
              </a:rPr>
              <a:t>Langkah</a:t>
            </a:r>
            <a:r>
              <a:rPr lang="en-US" sz="3600" b="1" i="1" dirty="0" smtClean="0">
                <a:solidFill>
                  <a:srgbClr val="C00000"/>
                </a:solidFill>
                <a:latin typeface="Arial" pitchFamily="34" charset="0"/>
                <a:cs typeface="Arial" pitchFamily="34" charset="0"/>
              </a:rPr>
              <a:t> 3</a:t>
            </a:r>
            <a:br>
              <a:rPr lang="en-US" sz="3600" b="1" i="1" dirty="0" smtClean="0">
                <a:solidFill>
                  <a:srgbClr val="C00000"/>
                </a:solidFill>
                <a:latin typeface="Arial" pitchFamily="34" charset="0"/>
                <a:cs typeface="Arial" pitchFamily="34" charset="0"/>
              </a:rPr>
            </a:br>
            <a:r>
              <a:rPr lang="en-US" sz="3600" b="1" i="1" dirty="0" err="1" smtClean="0">
                <a:solidFill>
                  <a:srgbClr val="C00000"/>
                </a:solidFill>
                <a:latin typeface="Arial" pitchFamily="34" charset="0"/>
                <a:cs typeface="Arial" pitchFamily="34" charset="0"/>
              </a:rPr>
              <a:t>Merancang</a:t>
            </a:r>
            <a:r>
              <a:rPr lang="en-US" sz="3600" b="1" i="1" dirty="0" smtClean="0">
                <a:solidFill>
                  <a:srgbClr val="C00000"/>
                </a:solidFill>
                <a:latin typeface="Arial" pitchFamily="34" charset="0"/>
                <a:cs typeface="Arial" pitchFamily="34" charset="0"/>
              </a:rPr>
              <a:t> </a:t>
            </a:r>
            <a:r>
              <a:rPr lang="en-US" sz="3600" b="1" i="1" dirty="0" err="1" smtClean="0">
                <a:solidFill>
                  <a:srgbClr val="C00000"/>
                </a:solidFill>
                <a:latin typeface="Arial" pitchFamily="34" charset="0"/>
                <a:cs typeface="Arial" pitchFamily="34" charset="0"/>
              </a:rPr>
              <a:t>Strategi</a:t>
            </a:r>
            <a:r>
              <a:rPr lang="en-US" sz="3600" b="1" i="1" dirty="0" smtClean="0">
                <a:solidFill>
                  <a:srgbClr val="C00000"/>
                </a:solidFill>
                <a:latin typeface="Arial" pitchFamily="34" charset="0"/>
                <a:cs typeface="Arial" pitchFamily="34" charset="0"/>
              </a:rPr>
              <a:t> </a:t>
            </a:r>
            <a:r>
              <a:rPr lang="en-US" sz="3600" b="1" i="1" dirty="0" err="1" smtClean="0">
                <a:solidFill>
                  <a:srgbClr val="C00000"/>
                </a:solidFill>
                <a:latin typeface="Arial" pitchFamily="34" charset="0"/>
                <a:cs typeface="Arial" pitchFamily="34" charset="0"/>
              </a:rPr>
              <a:t>Dasar</a:t>
            </a:r>
            <a:r>
              <a:rPr lang="en-US" sz="3600" b="1" i="1" dirty="0" smtClean="0">
                <a:solidFill>
                  <a:srgbClr val="C00000"/>
                </a:solidFill>
                <a:latin typeface="Arial" pitchFamily="34" charset="0"/>
                <a:cs typeface="Arial" pitchFamily="34" charset="0"/>
              </a:rPr>
              <a:t> </a:t>
            </a:r>
            <a:r>
              <a:rPr lang="en-US" sz="3600" b="1" i="1" dirty="0" err="1" smtClean="0">
                <a:solidFill>
                  <a:srgbClr val="C00000"/>
                </a:solidFill>
                <a:latin typeface="Arial" pitchFamily="34" charset="0"/>
                <a:cs typeface="Arial" pitchFamily="34" charset="0"/>
              </a:rPr>
              <a:t>Advokasi</a:t>
            </a:r>
            <a:r>
              <a:rPr lang="en-US" sz="3600" b="1" i="1" dirty="0" smtClean="0">
                <a:solidFill>
                  <a:srgbClr val="C00000"/>
                </a:solidFill>
                <a:latin typeface="Arial" pitchFamily="34" charset="0"/>
                <a:cs typeface="Arial" pitchFamily="34" charset="0"/>
              </a:rPr>
              <a:t/>
            </a:r>
            <a:br>
              <a:rPr lang="en-US" sz="3600" b="1" i="1" dirty="0" smtClean="0">
                <a:solidFill>
                  <a:srgbClr val="C00000"/>
                </a:solidFill>
                <a:latin typeface="Arial" pitchFamily="34" charset="0"/>
                <a:cs typeface="Arial" pitchFamily="34" charset="0"/>
              </a:rPr>
            </a:br>
            <a:r>
              <a:rPr lang="en-US" sz="3600" b="1" i="1" dirty="0" smtClean="0">
                <a:solidFill>
                  <a:srgbClr val="C00000"/>
                </a:solidFill>
                <a:latin typeface="Arial" pitchFamily="34" charset="0"/>
                <a:cs typeface="Arial" pitchFamily="34" charset="0"/>
              </a:rPr>
              <a:t/>
            </a:r>
            <a:br>
              <a:rPr lang="en-US" sz="3600" b="1" i="1" dirty="0" smtClean="0">
                <a:solidFill>
                  <a:srgbClr val="C00000"/>
                </a:solidFill>
                <a:latin typeface="Arial" pitchFamily="34" charset="0"/>
                <a:cs typeface="Arial" pitchFamily="34" charset="0"/>
              </a:rPr>
            </a:br>
            <a:r>
              <a:rPr lang="en-US" sz="3600" b="1" i="1" dirty="0" smtClean="0">
                <a:solidFill>
                  <a:srgbClr val="C00000"/>
                </a:solidFill>
                <a:latin typeface="Arial" pitchFamily="34" charset="0"/>
                <a:cs typeface="Arial" pitchFamily="34" charset="0"/>
              </a:rPr>
              <a:t>“</a:t>
            </a:r>
            <a:r>
              <a:rPr lang="en-US" sz="3600" i="1" dirty="0" err="1" smtClean="0">
                <a:latin typeface="Mistral" pitchFamily="66" charset="0"/>
                <a:cs typeface="Arial" pitchFamily="34" charset="0"/>
              </a:rPr>
              <a:t>Gagal</a:t>
            </a:r>
            <a:r>
              <a:rPr lang="en-US" sz="3600" i="1" dirty="0" smtClean="0">
                <a:latin typeface="Mistral" pitchFamily="66" charset="0"/>
                <a:cs typeface="Arial" pitchFamily="34" charset="0"/>
              </a:rPr>
              <a:t> </a:t>
            </a:r>
            <a:r>
              <a:rPr lang="en-US" sz="3600" i="1" dirty="0" err="1">
                <a:latin typeface="Mistral" pitchFamily="66" charset="0"/>
                <a:cs typeface="Arial" pitchFamily="34" charset="0"/>
              </a:rPr>
              <a:t>m</a:t>
            </a:r>
            <a:r>
              <a:rPr lang="en-US" sz="3600" i="1" dirty="0" err="1" smtClean="0">
                <a:latin typeface="Mistral" pitchFamily="66" charset="0"/>
                <a:cs typeface="Arial" pitchFamily="34" charset="0"/>
              </a:rPr>
              <a:t>enyusun</a:t>
            </a:r>
            <a:r>
              <a:rPr lang="en-US" sz="3600" i="1" dirty="0" smtClean="0">
                <a:latin typeface="Mistral" pitchFamily="66" charset="0"/>
                <a:cs typeface="Arial" pitchFamily="34" charset="0"/>
              </a:rPr>
              <a:t> </a:t>
            </a:r>
            <a:r>
              <a:rPr lang="en-US" sz="3600" i="1" dirty="0" err="1" smtClean="0">
                <a:latin typeface="Mistral" pitchFamily="66" charset="0"/>
                <a:cs typeface="Arial" pitchFamily="34" charset="0"/>
              </a:rPr>
              <a:t>rencana</a:t>
            </a:r>
            <a:r>
              <a:rPr lang="en-US" sz="3600" i="1" dirty="0" smtClean="0">
                <a:latin typeface="Mistral" pitchFamily="66" charset="0"/>
                <a:cs typeface="Arial" pitchFamily="34" charset="0"/>
              </a:rPr>
              <a:t> </a:t>
            </a:r>
            <a:r>
              <a:rPr lang="en-US" sz="3600" i="1" dirty="0" err="1" smtClean="0">
                <a:latin typeface="Mistral" pitchFamily="66" charset="0"/>
                <a:cs typeface="Arial" pitchFamily="34" charset="0"/>
              </a:rPr>
              <a:t>sama</a:t>
            </a:r>
            <a:r>
              <a:rPr lang="en-US" sz="3600" i="1" dirty="0" smtClean="0">
                <a:latin typeface="Mistral" pitchFamily="66" charset="0"/>
                <a:cs typeface="Arial" pitchFamily="34" charset="0"/>
              </a:rPr>
              <a:t> </a:t>
            </a:r>
            <a:r>
              <a:rPr lang="en-US" sz="3600" i="1" dirty="0" err="1" smtClean="0">
                <a:latin typeface="Mistral" pitchFamily="66" charset="0"/>
                <a:cs typeface="Arial" pitchFamily="34" charset="0"/>
              </a:rPr>
              <a:t>saja</a:t>
            </a:r>
            <a:r>
              <a:rPr lang="en-US" sz="3600" i="1" dirty="0" smtClean="0">
                <a:latin typeface="Mistral" pitchFamily="66" charset="0"/>
                <a:cs typeface="Arial" pitchFamily="34" charset="0"/>
              </a:rPr>
              <a:t> </a:t>
            </a:r>
            <a:r>
              <a:rPr lang="en-US" sz="3600" i="1" dirty="0" err="1" smtClean="0">
                <a:latin typeface="Mistral" pitchFamily="66" charset="0"/>
                <a:cs typeface="Arial" pitchFamily="34" charset="0"/>
              </a:rPr>
              <a:t>dengan</a:t>
            </a:r>
            <a:r>
              <a:rPr lang="en-US" sz="3600" i="1" dirty="0" smtClean="0">
                <a:latin typeface="Mistral" pitchFamily="66" charset="0"/>
                <a:cs typeface="Arial" pitchFamily="34" charset="0"/>
              </a:rPr>
              <a:t> </a:t>
            </a:r>
            <a:r>
              <a:rPr lang="en-US" sz="3600" i="1" dirty="0" err="1">
                <a:latin typeface="Mistral" pitchFamily="66" charset="0"/>
                <a:cs typeface="Arial" pitchFamily="34" charset="0"/>
              </a:rPr>
              <a:t>m</a:t>
            </a:r>
            <a:r>
              <a:rPr lang="en-US" sz="3600" i="1" dirty="0" err="1" smtClean="0">
                <a:latin typeface="Mistral" pitchFamily="66" charset="0"/>
                <a:cs typeface="Arial" pitchFamily="34" charset="0"/>
              </a:rPr>
              <a:t>erencanakan</a:t>
            </a:r>
            <a:r>
              <a:rPr lang="en-US" sz="3600" i="1" dirty="0" smtClean="0">
                <a:latin typeface="Mistral" pitchFamily="66" charset="0"/>
                <a:cs typeface="Arial" pitchFamily="34" charset="0"/>
              </a:rPr>
              <a:t> </a:t>
            </a:r>
            <a:r>
              <a:rPr lang="en-US" sz="3600" i="1" dirty="0" err="1" smtClean="0">
                <a:latin typeface="Mistral" pitchFamily="66" charset="0"/>
                <a:cs typeface="Arial" pitchFamily="34" charset="0"/>
              </a:rPr>
              <a:t>di</a:t>
            </a:r>
            <a:r>
              <a:rPr lang="en-US" sz="3600" i="1" dirty="0" err="1" smtClean="0">
                <a:latin typeface="Mistral" pitchFamily="66" charset="0"/>
                <a:cs typeface="Arial" pitchFamily="34" charset="0"/>
              </a:rPr>
              <a:t>ri</a:t>
            </a:r>
            <a:r>
              <a:rPr lang="en-US" sz="3600" i="1" dirty="0" smtClean="0">
                <a:latin typeface="Mistral" pitchFamily="66" charset="0"/>
                <a:cs typeface="Arial" pitchFamily="34" charset="0"/>
              </a:rPr>
              <a:t> </a:t>
            </a:r>
            <a:r>
              <a:rPr lang="en-US" sz="3600" i="1" dirty="0" err="1" smtClean="0">
                <a:latin typeface="Mistral" pitchFamily="66" charset="0"/>
                <a:cs typeface="Arial" pitchFamily="34" charset="0"/>
              </a:rPr>
              <a:t>untuk</a:t>
            </a:r>
            <a:r>
              <a:rPr lang="en-US" sz="3600" i="1" dirty="0" smtClean="0">
                <a:latin typeface="Mistral" pitchFamily="66" charset="0"/>
                <a:cs typeface="Arial" pitchFamily="34" charset="0"/>
              </a:rPr>
              <a:t> </a:t>
            </a:r>
            <a:r>
              <a:rPr lang="en-US" sz="3600" i="1" dirty="0" err="1" smtClean="0">
                <a:latin typeface="Mistral" pitchFamily="66" charset="0"/>
                <a:cs typeface="Arial" pitchFamily="34" charset="0"/>
              </a:rPr>
              <a:t>gagal</a:t>
            </a:r>
            <a:r>
              <a:rPr lang="en-US" sz="3600" i="1" dirty="0" smtClean="0">
                <a:latin typeface="Mistral" pitchFamily="66" charset="0"/>
                <a:cs typeface="Arial" pitchFamily="34" charset="0"/>
              </a:rPr>
              <a:t>!”</a:t>
            </a:r>
            <a:r>
              <a:rPr lang="en-US" sz="2400" b="1" i="1" dirty="0" smtClean="0">
                <a:latin typeface="Arial" pitchFamily="34" charset="0"/>
                <a:cs typeface="Arial" pitchFamily="34" charset="0"/>
              </a:rPr>
              <a:t/>
            </a:r>
            <a:br>
              <a:rPr lang="en-US" sz="2400" b="1" i="1" dirty="0" smtClean="0">
                <a:latin typeface="Arial" pitchFamily="34" charset="0"/>
                <a:cs typeface="Arial" pitchFamily="34" charset="0"/>
              </a:rPr>
            </a:br>
            <a:endParaRPr lang="en-US" sz="1800" i="1" dirty="0">
              <a:solidFill>
                <a:schemeClr val="accent1"/>
              </a:solidFill>
            </a:endParaRPr>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770D84C1-47FE-4A21-A8D4-2CE5972F3217}"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28</a:t>
            </a:fld>
            <a:endParaRPr lang="en-US"/>
          </a:p>
        </p:txBody>
      </p:sp>
      <p:cxnSp>
        <p:nvCxnSpPr>
          <p:cNvPr id="7" name="Straight Connector 6"/>
          <p:cNvCxnSpPr/>
          <p:nvPr/>
        </p:nvCxnSpPr>
        <p:spPr>
          <a:xfrm>
            <a:off x="571472" y="2927346"/>
            <a:ext cx="792961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3600" b="1" i="1" dirty="0" err="1" smtClean="0">
                <a:solidFill>
                  <a:srgbClr val="C00000"/>
                </a:solidFill>
                <a:latin typeface="Arial" pitchFamily="34" charset="0"/>
                <a:cs typeface="Arial" pitchFamily="34" charset="0"/>
              </a:rPr>
              <a:t>Strategi</a:t>
            </a:r>
            <a:r>
              <a:rPr lang="en-US" sz="3600" b="1" i="1" dirty="0" smtClean="0">
                <a:solidFill>
                  <a:srgbClr val="C00000"/>
                </a:solidFill>
                <a:latin typeface="Arial" pitchFamily="34" charset="0"/>
                <a:cs typeface="Arial" pitchFamily="34" charset="0"/>
              </a:rPr>
              <a:t> </a:t>
            </a:r>
            <a:r>
              <a:rPr lang="en-US" sz="3600" b="1" i="1" dirty="0" err="1" smtClean="0">
                <a:solidFill>
                  <a:srgbClr val="C00000"/>
                </a:solidFill>
                <a:latin typeface="Arial" pitchFamily="34" charset="0"/>
                <a:cs typeface="Arial" pitchFamily="34" charset="0"/>
              </a:rPr>
              <a:t>Dasar</a:t>
            </a:r>
            <a:r>
              <a:rPr lang="en-US" sz="3600" b="1" i="1" dirty="0" smtClean="0">
                <a:solidFill>
                  <a:srgbClr val="C00000"/>
                </a:solidFill>
                <a:latin typeface="Arial" pitchFamily="34" charset="0"/>
                <a:cs typeface="Arial" pitchFamily="34" charset="0"/>
              </a:rPr>
              <a:t> </a:t>
            </a:r>
            <a:r>
              <a:rPr lang="en-US" sz="3600" b="1" i="1" dirty="0" err="1" smtClean="0">
                <a:solidFill>
                  <a:srgbClr val="C00000"/>
                </a:solidFill>
                <a:latin typeface="Arial" pitchFamily="34" charset="0"/>
                <a:cs typeface="Arial" pitchFamily="34" charset="0"/>
              </a:rPr>
              <a:t>Advokasi</a:t>
            </a:r>
            <a:r>
              <a:rPr lang="en-US" sz="3600" b="1" i="1" dirty="0" smtClean="0">
                <a:solidFill>
                  <a:srgbClr val="C00000"/>
                </a:solidFill>
                <a:latin typeface="Arial" pitchFamily="34" charset="0"/>
                <a:cs typeface="Arial" pitchFamily="34" charset="0"/>
              </a:rPr>
              <a:t/>
            </a:r>
            <a:br>
              <a:rPr lang="en-US" sz="3600" b="1" i="1" dirty="0" smtClean="0">
                <a:solidFill>
                  <a:srgbClr val="C00000"/>
                </a:solidFill>
                <a:latin typeface="Arial" pitchFamily="34" charset="0"/>
                <a:cs typeface="Arial" pitchFamily="34" charset="0"/>
              </a:rPr>
            </a:br>
            <a:r>
              <a:rPr lang="en-US" sz="3600" b="1" i="1" dirty="0" smtClean="0">
                <a:latin typeface="Arial" pitchFamily="34" charset="0"/>
                <a:cs typeface="Arial" pitchFamily="34" charset="0"/>
              </a:rPr>
              <a:t/>
            </a:r>
            <a:br>
              <a:rPr lang="en-US" sz="3600" b="1" i="1" dirty="0" smtClean="0">
                <a:latin typeface="Arial" pitchFamily="34" charset="0"/>
                <a:cs typeface="Arial" pitchFamily="34" charset="0"/>
              </a:rPr>
            </a:br>
            <a:r>
              <a:rPr lang="en-US" sz="2400" b="1" i="1" dirty="0" smtClean="0">
                <a:latin typeface="Arial" pitchFamily="34" charset="0"/>
                <a:cs typeface="Arial" pitchFamily="34" charset="0"/>
              </a:rPr>
              <a:t>1. </a:t>
            </a:r>
            <a:r>
              <a:rPr lang="en-US" sz="2400" b="1" i="1" dirty="0" err="1" smtClean="0">
                <a:latin typeface="Arial" pitchFamily="34" charset="0"/>
                <a:cs typeface="Arial" pitchFamily="34" charset="0"/>
              </a:rPr>
              <a:t>Perancangan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Arus</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dan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Tahapan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Kerja</a:t>
            </a:r>
            <a:r>
              <a:rPr lang="en-US" sz="2400" b="1" i="1" dirty="0" smtClean="0">
                <a:latin typeface="Arial" pitchFamily="34" charset="0"/>
                <a:cs typeface="Arial" pitchFamily="34" charset="0"/>
              </a:rPr>
              <a:t/>
            </a:r>
            <a:br>
              <a:rPr lang="en-US" sz="2400" b="1" i="1" dirty="0" smtClean="0">
                <a:latin typeface="Arial" pitchFamily="34" charset="0"/>
                <a:cs typeface="Arial" pitchFamily="34" charset="0"/>
              </a:rPr>
            </a:br>
            <a:r>
              <a:rPr lang="en-US" sz="2400" b="1" i="1" dirty="0" smtClean="0">
                <a:latin typeface="Arial" pitchFamily="34" charset="0"/>
                <a:cs typeface="Arial" pitchFamily="34" charset="0"/>
              </a:rPr>
              <a:t>2. </a:t>
            </a:r>
            <a:r>
              <a:rPr lang="en-US" sz="2400" b="1" i="1" dirty="0" err="1" smtClean="0">
                <a:latin typeface="Arial" pitchFamily="34" charset="0"/>
                <a:cs typeface="Arial" pitchFamily="34" charset="0"/>
              </a:rPr>
              <a:t>Penggalangan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Berbagai</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Pihak</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atau</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Kalangan</a:t>
            </a:r>
            <a:r>
              <a:rPr lang="en-US" sz="2400" b="1" i="1" dirty="0" smtClean="0">
                <a:latin typeface="Arial" pitchFamily="34" charset="0"/>
                <a:cs typeface="Arial" pitchFamily="34" charset="0"/>
              </a:rPr>
              <a:t/>
            </a:r>
            <a:br>
              <a:rPr lang="en-US" sz="2400" b="1" i="1" dirty="0" smtClean="0">
                <a:latin typeface="Arial" pitchFamily="34" charset="0"/>
                <a:cs typeface="Arial" pitchFamily="34" charset="0"/>
              </a:rPr>
            </a:br>
            <a:r>
              <a:rPr lang="en-US" sz="2400" b="1" i="1" dirty="0" smtClean="0">
                <a:latin typeface="Arial" pitchFamily="34" charset="0"/>
                <a:cs typeface="Arial" pitchFamily="34" charset="0"/>
              </a:rPr>
              <a:t>3. </a:t>
            </a:r>
            <a:r>
              <a:rPr lang="en-US" sz="2400" b="1" i="1" dirty="0" err="1" smtClean="0">
                <a:latin typeface="Arial" pitchFamily="34" charset="0"/>
                <a:cs typeface="Arial" pitchFamily="34" charset="0"/>
              </a:rPr>
              <a:t>Pemilihan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dan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Penggunaan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Jenis</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dan</a:t>
            </a:r>
            <a:r>
              <a:rPr lang="en-US" sz="2400" b="1" i="1" dirty="0" smtClean="0">
                <a:latin typeface="Arial" pitchFamily="34" charset="0"/>
                <a:cs typeface="Arial" pitchFamily="34" charset="0"/>
              </a:rPr>
              <a:t> Aras Media </a:t>
            </a:r>
            <a:br>
              <a:rPr lang="en-US" sz="2400" b="1" i="1" dirty="0" smtClean="0">
                <a:latin typeface="Arial" pitchFamily="34" charset="0"/>
                <a:cs typeface="Arial" pitchFamily="34" charset="0"/>
              </a:rPr>
            </a:br>
            <a:r>
              <a:rPr lang="en-US" sz="2400" b="1" i="1" dirty="0">
                <a:latin typeface="Arial" pitchFamily="34" charset="0"/>
                <a:cs typeface="Arial" pitchFamily="34" charset="0"/>
              </a:rPr>
              <a:t> </a:t>
            </a:r>
            <a:r>
              <a:rPr lang="en-US" sz="2400" b="1" i="1" dirty="0" smtClean="0">
                <a:latin typeface="Arial" pitchFamily="34" charset="0"/>
                <a:cs typeface="Arial" pitchFamily="34" charset="0"/>
              </a:rPr>
              <a:t>   yang </a:t>
            </a:r>
            <a:r>
              <a:rPr lang="en-US" sz="2400" b="1" i="1" dirty="0" err="1" smtClean="0">
                <a:latin typeface="Arial" pitchFamily="34" charset="0"/>
                <a:cs typeface="Arial" pitchFamily="34" charset="0"/>
              </a:rPr>
              <a:t>akan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digunakan</a:t>
            </a:r>
            <a:r>
              <a:rPr lang="en-US" sz="2400" b="1" i="1" dirty="0" smtClean="0">
                <a:latin typeface="Arial" pitchFamily="34" charset="0"/>
                <a:cs typeface="Arial" pitchFamily="34" charset="0"/>
              </a:rPr>
              <a:t/>
            </a:r>
            <a:br>
              <a:rPr lang="en-US" sz="2400" b="1" i="1" dirty="0" smtClean="0">
                <a:latin typeface="Arial" pitchFamily="34" charset="0"/>
                <a:cs typeface="Arial" pitchFamily="34" charset="0"/>
              </a:rPr>
            </a:br>
            <a:r>
              <a:rPr lang="en-US" sz="2400" b="1" i="1" dirty="0" smtClean="0">
                <a:latin typeface="Arial" pitchFamily="34" charset="0"/>
                <a:cs typeface="Arial" pitchFamily="34" charset="0"/>
              </a:rPr>
              <a:t>4. </a:t>
            </a:r>
            <a:r>
              <a:rPr lang="en-US" sz="2400" b="1" i="1" dirty="0" err="1" smtClean="0">
                <a:latin typeface="Arial" pitchFamily="34" charset="0"/>
                <a:cs typeface="Arial" pitchFamily="34" charset="0"/>
              </a:rPr>
              <a:t>Pengorganisasian</a:t>
            </a:r>
            <a:r>
              <a:rPr lang="en-US" sz="2400" b="1" i="1" dirty="0" smtClean="0">
                <a:latin typeface="Arial" pitchFamily="34" charset="0"/>
                <a:cs typeface="Arial" pitchFamily="34" charset="0"/>
              </a:rPr>
              <a:t> Basis </a:t>
            </a:r>
            <a:r>
              <a:rPr lang="en-US" sz="2400" b="1" i="1" dirty="0" err="1" smtClean="0">
                <a:latin typeface="Arial" pitchFamily="34" charset="0"/>
                <a:cs typeface="Arial" pitchFamily="34" charset="0"/>
              </a:rPr>
              <a:t>Legitimasi</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dan</a:t>
            </a:r>
            <a:r>
              <a:rPr lang="en-US" sz="2400" b="1" i="1" dirty="0" smtClean="0">
                <a:latin typeface="Arial" pitchFamily="34" charset="0"/>
                <a:cs typeface="Arial" pitchFamily="34" charset="0"/>
              </a:rPr>
              <a:t> </a:t>
            </a:r>
            <a:br>
              <a:rPr lang="en-US" sz="2400" b="1" i="1" dirty="0" smtClean="0">
                <a:latin typeface="Arial" pitchFamily="34" charset="0"/>
                <a:cs typeface="Arial" pitchFamily="34" charset="0"/>
              </a:rPr>
            </a:br>
            <a:r>
              <a:rPr lang="en-US" sz="2400" b="1" i="1" dirty="0">
                <a:latin typeface="Arial" pitchFamily="34" charset="0"/>
                <a:cs typeface="Arial" pitchFamily="34" charset="0"/>
              </a:rPr>
              <a:t> </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Kemungkinan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Perluasannya</a:t>
            </a: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AC7501A8-97DA-464C-85EF-8627031166C1}"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29</a:t>
            </a:fld>
            <a:endParaRPr lang="en-US"/>
          </a:p>
        </p:txBody>
      </p:sp>
      <p:cxnSp>
        <p:nvCxnSpPr>
          <p:cNvPr id="7" name="Straight Connector 6"/>
          <p:cNvCxnSpPr/>
          <p:nvPr/>
        </p:nvCxnSpPr>
        <p:spPr>
          <a:xfrm>
            <a:off x="642910" y="2143116"/>
            <a:ext cx="792961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726130"/>
          </a:xfrm>
        </p:spPr>
        <p:txBody>
          <a:bodyPr>
            <a:noAutofit/>
          </a:bodyPr>
          <a:lstStyle/>
          <a:p>
            <a:pPr algn="l"/>
            <a:r>
              <a:rPr lang="en-US" sz="4000" b="1" dirty="0" smtClean="0">
                <a:latin typeface="Arial" pitchFamily="34" charset="0"/>
                <a:cs typeface="Arial" pitchFamily="34" charset="0"/>
              </a:rPr>
              <a:t>KEBIJAKAN PUBLIK</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err="1" smtClean="0">
                <a:latin typeface="Arial" pitchFamily="34" charset="0"/>
                <a:cs typeface="Arial" pitchFamily="34" charset="0"/>
              </a:rPr>
              <a:t>Seluruh</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keputusan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politik</a:t>
            </a:r>
            <a:r>
              <a:rPr lang="en-US" sz="1800" dirty="0" smtClean="0">
                <a:latin typeface="Arial" pitchFamily="34" charset="0"/>
                <a:cs typeface="Arial" pitchFamily="34" charset="0"/>
              </a:rPr>
              <a:t> yang, </a:t>
            </a:r>
            <a:r>
              <a:rPr lang="en-US" sz="1800" dirty="0" err="1" smtClean="0">
                <a:latin typeface="Arial" pitchFamily="34" charset="0"/>
                <a:cs typeface="Arial" pitchFamily="34" charset="0"/>
              </a:rPr>
              <a:t>secara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tertulis</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berwujud</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dalam</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Undang-Undang</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peraturan-peraturan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keputusan-keputusan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negara</a:t>
            </a:r>
            <a:r>
              <a:rPr lang="en-US" sz="1800" dirty="0" smtClean="0">
                <a:latin typeface="Arial" pitchFamily="34" charset="0"/>
                <a:cs typeface="Arial" pitchFamily="34" charset="0"/>
              </a:rPr>
              <a:t> yang </a:t>
            </a:r>
            <a:r>
              <a:rPr lang="en-US" sz="1800" dirty="0" err="1" smtClean="0">
                <a:latin typeface="Arial" pitchFamily="34" charset="0"/>
                <a:cs typeface="Arial" pitchFamily="34" charset="0"/>
              </a:rPr>
              <a:t>menyangkut</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kehidupan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rakyat</a:t>
            </a:r>
            <a:r>
              <a:rPr lang="en-US" sz="1800" dirty="0" smtClean="0">
                <a:latin typeface="Arial" pitchFamily="34" charset="0"/>
                <a:cs typeface="Arial" pitchFamily="34" charset="0"/>
              </a:rPr>
              <a:t>, </a:t>
            </a:r>
            <a:r>
              <a:rPr lang="en-US" sz="1800" dirty="0" err="1">
                <a:latin typeface="Arial" pitchFamily="34" charset="0"/>
                <a:cs typeface="Arial" pitchFamily="34" charset="0"/>
              </a:rPr>
              <a:t>b</a:t>
            </a:r>
            <a:r>
              <a:rPr lang="en-US" sz="1800" dirty="0" err="1" smtClean="0">
                <a:latin typeface="Arial" pitchFamily="34" charset="0"/>
                <a:cs typeface="Arial" pitchFamily="34" charset="0"/>
              </a:rPr>
              <a:t>aik</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pada</a:t>
            </a:r>
            <a:r>
              <a:rPr lang="en-US" sz="1800" dirty="0" smtClean="0">
                <a:latin typeface="Arial" pitchFamily="34" charset="0"/>
                <a:cs typeface="Arial" pitchFamily="34" charset="0"/>
              </a:rPr>
              <a:t> level </a:t>
            </a:r>
            <a:r>
              <a:rPr lang="en-US" sz="1800" dirty="0" err="1" smtClean="0">
                <a:latin typeface="Arial" pitchFamily="34" charset="0"/>
                <a:cs typeface="Arial" pitchFamily="34" charset="0"/>
              </a:rPr>
              <a:t>bawah</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desa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maupun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pada</a:t>
            </a:r>
            <a:r>
              <a:rPr lang="en-US" sz="1800" dirty="0" smtClean="0">
                <a:latin typeface="Arial" pitchFamily="34" charset="0"/>
                <a:cs typeface="Arial" pitchFamily="34" charset="0"/>
              </a:rPr>
              <a:t> level </a:t>
            </a:r>
            <a:r>
              <a:rPr lang="en-US" sz="1800" dirty="0" err="1" smtClean="0">
                <a:latin typeface="Arial" pitchFamily="34" charset="0"/>
                <a:cs typeface="Arial" pitchFamily="34" charset="0"/>
              </a:rPr>
              <a:t>atas</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kab</a:t>
            </a:r>
            <a:r>
              <a:rPr lang="en-US" sz="1800" dirty="0" smtClean="0">
                <a:latin typeface="Arial" pitchFamily="34" charset="0"/>
                <a:cs typeface="Arial" pitchFamily="34" charset="0"/>
              </a:rPr>
              <a:t>, prop, </a:t>
            </a:r>
            <a:r>
              <a:rPr lang="en-US" sz="1800" dirty="0" err="1" smtClean="0">
                <a:latin typeface="Arial" pitchFamily="34" charset="0"/>
                <a:cs typeface="Arial" pitchFamily="34" charset="0"/>
              </a:rPr>
              <a:t>nas</a:t>
            </a:r>
            <a:r>
              <a:rPr lang="en-US" sz="1800" dirty="0" smtClean="0">
                <a:latin typeface="Arial" pitchFamily="34" charset="0"/>
                <a:cs typeface="Arial" pitchFamily="34" charset="0"/>
              </a:rPr>
              <a:t>, int.)</a:t>
            </a:r>
            <a:br>
              <a:rPr lang="en-US" sz="1800" dirty="0" smtClean="0">
                <a:latin typeface="Arial" pitchFamily="34" charset="0"/>
                <a:cs typeface="Arial" pitchFamily="34" charset="0"/>
              </a:rPr>
            </a:br>
            <a:r>
              <a:rPr lang="en-US" sz="1800" dirty="0">
                <a:latin typeface="Arial" pitchFamily="34" charset="0"/>
                <a:cs typeface="Arial" pitchFamily="34" charset="0"/>
              </a:rPr>
              <a:t/>
            </a:r>
            <a:br>
              <a:rPr lang="en-US" sz="1800" dirty="0">
                <a:latin typeface="Arial" pitchFamily="34" charset="0"/>
                <a:cs typeface="Arial" pitchFamily="34" charset="0"/>
              </a:rPr>
            </a:br>
            <a:r>
              <a:rPr lang="en-US" sz="1800" dirty="0" smtClean="0">
                <a:solidFill>
                  <a:srgbClr val="FF0000"/>
                </a:solidFill>
                <a:latin typeface="Arial" pitchFamily="34" charset="0"/>
                <a:cs typeface="Arial" pitchFamily="34" charset="0"/>
              </a:rPr>
              <a:t/>
            </a:r>
            <a:br>
              <a:rPr lang="en-US" sz="1800" dirty="0" smtClean="0">
                <a:solidFill>
                  <a:srgbClr val="FF0000"/>
                </a:solidFill>
                <a:latin typeface="Arial" pitchFamily="34" charset="0"/>
                <a:cs typeface="Arial" pitchFamily="34" charset="0"/>
              </a:rPr>
            </a:br>
            <a:r>
              <a:rPr lang="en-US" sz="1800" dirty="0" err="1" smtClean="0">
                <a:solidFill>
                  <a:srgbClr val="FF0000"/>
                </a:solidFill>
                <a:latin typeface="Arial" pitchFamily="34" charset="0"/>
                <a:cs typeface="Arial" pitchFamily="34" charset="0"/>
              </a:rPr>
              <a:t>Keputusan</a:t>
            </a:r>
            <a:r>
              <a:rPr lang="en-US" sz="1800" dirty="0" smtClean="0">
                <a:solidFill>
                  <a:srgbClr val="FF0000"/>
                </a:solidFill>
                <a:latin typeface="Arial" pitchFamily="34" charset="0"/>
                <a:cs typeface="Arial" pitchFamily="34" charset="0"/>
              </a:rPr>
              <a:t> </a:t>
            </a:r>
            <a:r>
              <a:rPr lang="en-US" sz="1800" dirty="0" err="1" smtClean="0">
                <a:solidFill>
                  <a:srgbClr val="FF0000"/>
                </a:solidFill>
                <a:latin typeface="Arial" pitchFamily="34" charset="0"/>
                <a:cs typeface="Arial" pitchFamily="34" charset="0"/>
              </a:rPr>
              <a:t>Politik</a:t>
            </a:r>
            <a:r>
              <a:rPr lang="en-US" sz="1800" dirty="0" smtClean="0">
                <a:solidFill>
                  <a:srgbClr val="FF0000"/>
                </a:solidFill>
                <a:latin typeface="Arial" pitchFamily="34" charset="0"/>
                <a:cs typeface="Arial" pitchFamily="34" charset="0"/>
              </a:rPr>
              <a:t> -------------- </a:t>
            </a:r>
            <a:r>
              <a:rPr lang="en-US" sz="1800" dirty="0" err="1" smtClean="0">
                <a:solidFill>
                  <a:srgbClr val="FF0000"/>
                </a:solidFill>
                <a:latin typeface="Arial" pitchFamily="34" charset="0"/>
                <a:cs typeface="Arial" pitchFamily="34" charset="0"/>
              </a:rPr>
              <a:t>Keputusan</a:t>
            </a:r>
            <a:r>
              <a:rPr lang="en-US" sz="1800" dirty="0" smtClean="0">
                <a:solidFill>
                  <a:srgbClr val="FF0000"/>
                </a:solidFill>
                <a:latin typeface="Arial" pitchFamily="34" charset="0"/>
                <a:cs typeface="Arial" pitchFamily="34" charset="0"/>
              </a:rPr>
              <a:t> </a:t>
            </a:r>
            <a:r>
              <a:rPr lang="en-US" sz="1800" dirty="0" err="1" smtClean="0">
                <a:solidFill>
                  <a:srgbClr val="FF0000"/>
                </a:solidFill>
                <a:latin typeface="Arial" pitchFamily="34" charset="0"/>
                <a:cs typeface="Arial" pitchFamily="34" charset="0"/>
              </a:rPr>
              <a:t>Hukum</a:t>
            </a:r>
            <a:r>
              <a:rPr lang="en-US" sz="1800" dirty="0" smtClean="0">
                <a:solidFill>
                  <a:srgbClr val="FF0000"/>
                </a:solidFill>
                <a:latin typeface="Arial" pitchFamily="34" charset="0"/>
                <a:cs typeface="Arial" pitchFamily="34" charset="0"/>
              </a:rPr>
              <a:t> ------------ </a:t>
            </a:r>
            <a:r>
              <a:rPr lang="en-US" sz="1800" dirty="0" err="1" smtClean="0">
                <a:solidFill>
                  <a:srgbClr val="FF0000"/>
                </a:solidFill>
                <a:latin typeface="Arial" pitchFamily="34" charset="0"/>
                <a:cs typeface="Arial" pitchFamily="34" charset="0"/>
              </a:rPr>
              <a:t>Sistem</a:t>
            </a:r>
            <a:r>
              <a:rPr lang="en-US" sz="1800" dirty="0" smtClean="0">
                <a:solidFill>
                  <a:srgbClr val="FF0000"/>
                </a:solidFill>
                <a:latin typeface="Arial" pitchFamily="34" charset="0"/>
                <a:cs typeface="Arial" pitchFamily="34" charset="0"/>
              </a:rPr>
              <a:t> </a:t>
            </a:r>
            <a:r>
              <a:rPr lang="en-US" sz="1800" dirty="0" err="1" smtClean="0">
                <a:solidFill>
                  <a:srgbClr val="FF0000"/>
                </a:solidFill>
                <a:latin typeface="Arial" pitchFamily="34" charset="0"/>
                <a:cs typeface="Arial" pitchFamily="34" charset="0"/>
              </a:rPr>
              <a:t>Hukum</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smtClean="0">
                <a:latin typeface="Arial" pitchFamily="34" charset="0"/>
                <a:cs typeface="Arial" pitchFamily="34" charset="0"/>
              </a:rPr>
              <a:t/>
            </a:r>
            <a:br>
              <a:rPr lang="en-US" sz="1800" dirty="0" smtClean="0">
                <a:latin typeface="Arial" pitchFamily="34" charset="0"/>
                <a:cs typeface="Arial" pitchFamily="34" charset="0"/>
              </a:rPr>
            </a:br>
            <a:endParaRPr lang="en-US" sz="1800"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3C8108F3-7586-4CC6-9A5B-64FA81D61A27}"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3</a:t>
            </a:fld>
            <a:endParaRPr lang="en-US"/>
          </a:p>
        </p:txBody>
      </p:sp>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3200" b="1" i="1" dirty="0" err="1" smtClean="0">
                <a:solidFill>
                  <a:srgbClr val="C00000"/>
                </a:solidFill>
                <a:latin typeface="Arial" pitchFamily="34" charset="0"/>
                <a:cs typeface="Arial" pitchFamily="34" charset="0"/>
              </a:rPr>
              <a:t>Rancangan</a:t>
            </a:r>
            <a:r>
              <a:rPr lang="en-US" sz="3200" b="1" i="1" dirty="0" smtClean="0">
                <a:solidFill>
                  <a:srgbClr val="C00000"/>
                </a:solidFill>
                <a:latin typeface="Arial" pitchFamily="34" charset="0"/>
                <a:cs typeface="Arial" pitchFamily="34" charset="0"/>
              </a:rPr>
              <a:t> </a:t>
            </a:r>
            <a:r>
              <a:rPr lang="en-US" sz="3200" b="1" i="1" dirty="0" err="1" smtClean="0">
                <a:solidFill>
                  <a:srgbClr val="C00000"/>
                </a:solidFill>
                <a:latin typeface="Arial" pitchFamily="34" charset="0"/>
                <a:cs typeface="Arial" pitchFamily="34" charset="0"/>
              </a:rPr>
              <a:t>Arus</a:t>
            </a:r>
            <a:r>
              <a:rPr lang="en-US" sz="3200" b="1" i="1" dirty="0" smtClean="0">
                <a:solidFill>
                  <a:srgbClr val="C00000"/>
                </a:solidFill>
                <a:latin typeface="Arial" pitchFamily="34" charset="0"/>
                <a:cs typeface="Arial" pitchFamily="34" charset="0"/>
              </a:rPr>
              <a:t> </a:t>
            </a:r>
            <a:r>
              <a:rPr lang="en-US" sz="3200" b="1" i="1" dirty="0" err="1" smtClean="0">
                <a:solidFill>
                  <a:srgbClr val="C00000"/>
                </a:solidFill>
                <a:latin typeface="Arial" pitchFamily="34" charset="0"/>
                <a:cs typeface="Arial" pitchFamily="34" charset="0"/>
              </a:rPr>
              <a:t>dan</a:t>
            </a:r>
            <a:r>
              <a:rPr lang="en-US" sz="3200" b="1" i="1" dirty="0" smtClean="0">
                <a:solidFill>
                  <a:srgbClr val="C00000"/>
                </a:solidFill>
                <a:latin typeface="Arial" pitchFamily="34" charset="0"/>
                <a:cs typeface="Arial" pitchFamily="34" charset="0"/>
              </a:rPr>
              <a:t> </a:t>
            </a:r>
            <a:r>
              <a:rPr lang="en-US" sz="3200" b="1" i="1" dirty="0" err="1" smtClean="0">
                <a:solidFill>
                  <a:srgbClr val="C00000"/>
                </a:solidFill>
                <a:latin typeface="Arial" pitchFamily="34" charset="0"/>
                <a:cs typeface="Arial" pitchFamily="34" charset="0"/>
              </a:rPr>
              <a:t>Tahapan</a:t>
            </a:r>
            <a:r>
              <a:rPr lang="en-US" sz="3200" b="1" i="1" dirty="0" smtClean="0">
                <a:solidFill>
                  <a:srgbClr val="C00000"/>
                </a:solidFill>
                <a:latin typeface="Arial" pitchFamily="34" charset="0"/>
                <a:cs typeface="Arial" pitchFamily="34" charset="0"/>
              </a:rPr>
              <a:t> </a:t>
            </a:r>
            <a:r>
              <a:rPr lang="en-US" sz="3200" b="1" i="1" dirty="0" err="1" smtClean="0">
                <a:solidFill>
                  <a:srgbClr val="C00000"/>
                </a:solidFill>
                <a:latin typeface="Arial" pitchFamily="34" charset="0"/>
                <a:cs typeface="Arial" pitchFamily="34" charset="0"/>
              </a:rPr>
              <a:t>Kerja</a:t>
            </a:r>
            <a:r>
              <a:rPr lang="en-US" sz="3600" b="1" i="1" dirty="0" smtClean="0">
                <a:solidFill>
                  <a:srgbClr val="C00000"/>
                </a:solidFill>
                <a:latin typeface="Arial" pitchFamily="34" charset="0"/>
                <a:cs typeface="Arial" pitchFamily="34" charset="0"/>
              </a:rPr>
              <a:t/>
            </a:r>
            <a:br>
              <a:rPr lang="en-US" sz="3600" b="1" i="1" dirty="0" smtClean="0">
                <a:solidFill>
                  <a:srgbClr val="C00000"/>
                </a:solidFill>
                <a:latin typeface="Arial" pitchFamily="34" charset="0"/>
                <a:cs typeface="Arial" pitchFamily="34" charset="0"/>
              </a:rPr>
            </a:br>
            <a:r>
              <a:rPr lang="en-US" sz="3200" i="1" dirty="0" err="1" smtClean="0">
                <a:solidFill>
                  <a:schemeClr val="accent1"/>
                </a:solidFill>
                <a:latin typeface="Mistral" pitchFamily="66" charset="0"/>
                <a:cs typeface="Arial" pitchFamily="34" charset="0"/>
              </a:rPr>
              <a:t>Menggambarkan</a:t>
            </a:r>
            <a:r>
              <a:rPr lang="en-US" sz="3200" i="1" dirty="0" smtClean="0">
                <a:solidFill>
                  <a:schemeClr val="accent1"/>
                </a:solidFill>
                <a:latin typeface="Mistral" pitchFamily="66" charset="0"/>
                <a:cs typeface="Arial" pitchFamily="34" charset="0"/>
              </a:rPr>
              <a:t>:</a:t>
            </a:r>
            <a:r>
              <a:rPr lang="en-US" sz="3600" b="1" i="1" dirty="0" smtClean="0">
                <a:latin typeface="Arial" pitchFamily="34" charset="0"/>
                <a:cs typeface="Arial" pitchFamily="34" charset="0"/>
              </a:rPr>
              <a:t/>
            </a:r>
            <a:br>
              <a:rPr lang="en-US" sz="3600" b="1" i="1" dirty="0" smtClean="0">
                <a:latin typeface="Arial" pitchFamily="34" charset="0"/>
                <a:cs typeface="Arial" pitchFamily="34" charset="0"/>
              </a:rPr>
            </a:br>
            <a:r>
              <a:rPr lang="en-US" sz="2400" b="1" i="1" dirty="0" err="1" smtClean="0">
                <a:latin typeface="Arial" pitchFamily="34" charset="0"/>
                <a:cs typeface="Arial" pitchFamily="34" charset="0"/>
              </a:rPr>
              <a:t>Bagan-arus</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keseluruhan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proses</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advokasi</a:t>
            </a:r>
            <a:r>
              <a:rPr lang="en-US" sz="2400" b="1" i="1" dirty="0" smtClean="0">
                <a:latin typeface="Arial" pitchFamily="34" charset="0"/>
                <a:cs typeface="Arial" pitchFamily="34" charset="0"/>
              </a:rPr>
              <a:t> yang </a:t>
            </a:r>
            <a:r>
              <a:rPr lang="en-US" sz="2400" b="1" i="1" dirty="0" err="1" smtClean="0">
                <a:latin typeface="Arial" pitchFamily="34" charset="0"/>
                <a:cs typeface="Arial" pitchFamily="34" charset="0"/>
              </a:rPr>
              <a:t>akan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ditempuh</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dengan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segenap</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kaitan</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logisnya</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satu</a:t>
            </a:r>
            <a:r>
              <a:rPr lang="en-US" sz="2400" b="1" i="1" dirty="0" smtClean="0">
                <a:latin typeface="Arial" pitchFamily="34" charset="0"/>
                <a:cs typeface="Arial" pitchFamily="34" charset="0"/>
              </a:rPr>
              <a:t> </a:t>
            </a:r>
            <a:r>
              <a:rPr lang="en-US" sz="2400" b="1" i="1" dirty="0" err="1" smtClean="0">
                <a:latin typeface="Arial" pitchFamily="34" charset="0"/>
                <a:cs typeface="Arial" pitchFamily="34" charset="0"/>
              </a:rPr>
              <a:t>sama</a:t>
            </a:r>
            <a:r>
              <a:rPr lang="en-US" sz="2400" b="1" i="1" dirty="0" smtClean="0">
                <a:latin typeface="Arial" pitchFamily="34" charset="0"/>
                <a:cs typeface="Arial" pitchFamily="34" charset="0"/>
              </a:rPr>
              <a:t> lain</a:t>
            </a: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AC7501A8-97DA-464C-85EF-8627031166C1}"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30</a:t>
            </a:fld>
            <a:endParaRPr lang="en-US"/>
          </a:p>
        </p:txBody>
      </p:sp>
    </p:spTree>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2800" b="1" i="1" dirty="0" err="1" smtClean="0">
                <a:latin typeface="Arial" pitchFamily="34" charset="0"/>
                <a:cs typeface="Arial" pitchFamily="34" charset="0"/>
              </a:rPr>
              <a:t>Penggalangan</a:t>
            </a:r>
            <a:r>
              <a:rPr lang="en-US" sz="2800" b="1" i="1" dirty="0" smtClean="0">
                <a:latin typeface="Arial" pitchFamily="34" charset="0"/>
                <a:cs typeface="Arial" pitchFamily="34" charset="0"/>
              </a:rPr>
              <a:t> </a:t>
            </a:r>
            <a:r>
              <a:rPr lang="en-US" sz="2800" b="1" i="1" dirty="0" err="1" smtClean="0">
                <a:latin typeface="Arial" pitchFamily="34" charset="0"/>
                <a:cs typeface="Arial" pitchFamily="34" charset="0"/>
              </a:rPr>
              <a:t>Berbagai</a:t>
            </a:r>
            <a:r>
              <a:rPr lang="en-US" sz="2800" b="1" i="1" dirty="0" smtClean="0">
                <a:latin typeface="Arial" pitchFamily="34" charset="0"/>
                <a:cs typeface="Arial" pitchFamily="34" charset="0"/>
              </a:rPr>
              <a:t> </a:t>
            </a:r>
            <a:r>
              <a:rPr lang="en-US" sz="2800" b="1" i="1" dirty="0" err="1" smtClean="0">
                <a:latin typeface="Arial" pitchFamily="34" charset="0"/>
                <a:cs typeface="Arial" pitchFamily="34" charset="0"/>
              </a:rPr>
              <a:t>Pihak</a:t>
            </a:r>
            <a:r>
              <a:rPr lang="en-US" sz="2800" b="1" i="1" dirty="0" smtClean="0">
                <a:latin typeface="Arial" pitchFamily="34" charset="0"/>
                <a:cs typeface="Arial" pitchFamily="34" charset="0"/>
              </a:rPr>
              <a:t> </a:t>
            </a:r>
            <a:r>
              <a:rPr lang="en-US" sz="2800" b="1" i="1" dirty="0" err="1" smtClean="0">
                <a:latin typeface="Arial" pitchFamily="34" charset="0"/>
                <a:cs typeface="Arial" pitchFamily="34" charset="0"/>
              </a:rPr>
              <a:t>atau</a:t>
            </a:r>
            <a:r>
              <a:rPr lang="en-US" sz="2800" b="1" i="1" dirty="0" smtClean="0">
                <a:latin typeface="Arial" pitchFamily="34" charset="0"/>
                <a:cs typeface="Arial" pitchFamily="34" charset="0"/>
              </a:rPr>
              <a:t> </a:t>
            </a:r>
            <a:r>
              <a:rPr lang="en-US" sz="2800" b="1" i="1" dirty="0" err="1" smtClean="0">
                <a:latin typeface="Arial" pitchFamily="34" charset="0"/>
                <a:cs typeface="Arial" pitchFamily="34" charset="0"/>
              </a:rPr>
              <a:t>Kalangan</a:t>
            </a:r>
            <a:r>
              <a:rPr lang="en-US" sz="2800" b="1" i="1" dirty="0" smtClean="0">
                <a:latin typeface="Arial" pitchFamily="34" charset="0"/>
                <a:cs typeface="Arial" pitchFamily="34" charset="0"/>
              </a:rPr>
              <a:t> </a:t>
            </a:r>
            <a:r>
              <a:rPr lang="en-US" sz="3600" b="1" i="1" dirty="0" smtClean="0">
                <a:solidFill>
                  <a:srgbClr val="C00000"/>
                </a:solidFill>
                <a:latin typeface="Arial" pitchFamily="34" charset="0"/>
                <a:cs typeface="Arial" pitchFamily="34" charset="0"/>
              </a:rPr>
              <a:t/>
            </a:r>
            <a:br>
              <a:rPr lang="en-US" sz="3600" b="1" i="1" dirty="0" smtClean="0">
                <a:solidFill>
                  <a:srgbClr val="C00000"/>
                </a:solidFill>
                <a:latin typeface="Arial" pitchFamily="34" charset="0"/>
                <a:cs typeface="Arial" pitchFamily="34" charset="0"/>
              </a:rPr>
            </a:br>
            <a:r>
              <a:rPr lang="en-US" sz="3200" i="1" dirty="0" err="1" smtClean="0">
                <a:solidFill>
                  <a:schemeClr val="accent1"/>
                </a:solidFill>
                <a:latin typeface="Mistral" pitchFamily="66" charset="0"/>
                <a:cs typeface="Arial" pitchFamily="34" charset="0"/>
              </a:rPr>
              <a:t>Perhatikan</a:t>
            </a:r>
            <a:r>
              <a:rPr lang="en-US" sz="3200" i="1" dirty="0" smtClean="0">
                <a:solidFill>
                  <a:schemeClr val="accent1"/>
                </a:solidFill>
                <a:latin typeface="Mistral" pitchFamily="66" charset="0"/>
                <a:cs typeface="Arial" pitchFamily="34" charset="0"/>
              </a:rPr>
              <a:t> </a:t>
            </a:r>
            <a:r>
              <a:rPr lang="en-US" sz="3200" i="1" dirty="0" err="1" smtClean="0">
                <a:solidFill>
                  <a:schemeClr val="accent1"/>
                </a:solidFill>
                <a:latin typeface="Mistral" pitchFamily="66" charset="0"/>
                <a:cs typeface="Arial" pitchFamily="34" charset="0"/>
              </a:rPr>
              <a:t>hal-hal</a:t>
            </a:r>
            <a:r>
              <a:rPr lang="en-US" sz="3200" i="1" dirty="0" smtClean="0">
                <a:solidFill>
                  <a:schemeClr val="accent1"/>
                </a:solidFill>
                <a:latin typeface="Mistral" pitchFamily="66" charset="0"/>
                <a:cs typeface="Arial" pitchFamily="34" charset="0"/>
              </a:rPr>
              <a:t> </a:t>
            </a:r>
            <a:r>
              <a:rPr lang="en-US" sz="3200" i="1" dirty="0" err="1" smtClean="0">
                <a:solidFill>
                  <a:schemeClr val="accent1"/>
                </a:solidFill>
                <a:latin typeface="Mistral" pitchFamily="66" charset="0"/>
                <a:cs typeface="Arial" pitchFamily="34" charset="0"/>
              </a:rPr>
              <a:t>berikut</a:t>
            </a:r>
            <a:r>
              <a:rPr lang="en-US" sz="3200" i="1" dirty="0" smtClean="0">
                <a:solidFill>
                  <a:schemeClr val="accent1"/>
                </a:solidFill>
                <a:latin typeface="Mistral" pitchFamily="66" charset="0"/>
                <a:cs typeface="Arial" pitchFamily="34" charset="0"/>
              </a:rPr>
              <a:t>:</a:t>
            </a:r>
            <a:br>
              <a:rPr lang="en-US" sz="3200" i="1" dirty="0" smtClean="0">
                <a:solidFill>
                  <a:schemeClr val="accent1"/>
                </a:solidFill>
                <a:latin typeface="Mistral" pitchFamily="66"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Utamakan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bersekutu</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dengan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mereka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yg</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sdh</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cukup</a:t>
            </a:r>
            <a:r>
              <a:rPr lang="en-US" sz="2000" b="1" i="1" dirty="0" smtClean="0">
                <a:solidFill>
                  <a:srgbClr val="C00000"/>
                </a:solidFill>
                <a:latin typeface="Arial" pitchFamily="34" charset="0"/>
                <a:cs typeface="Arial" pitchFamily="34" charset="0"/>
              </a:rPr>
              <a:t> lama </a:t>
            </a:r>
            <a:r>
              <a:rPr lang="en-US" sz="2000" b="1" i="1" dirty="0" err="1" smtClean="0">
                <a:solidFill>
                  <a:srgbClr val="C00000"/>
                </a:solidFill>
                <a:latin typeface="Arial" pitchFamily="34" charset="0"/>
                <a:cs typeface="Arial" pitchFamily="34" charset="0"/>
              </a:rPr>
              <a:t>pernah</a:t>
            </a:r>
            <a:r>
              <a:rPr lang="en-US" sz="2000" b="1" i="1" dirty="0" smtClean="0">
                <a:solidFill>
                  <a:srgbClr val="C00000"/>
                </a:solidFill>
                <a:latin typeface="Arial" pitchFamily="34" charset="0"/>
                <a:cs typeface="Arial" pitchFamily="34" charset="0"/>
              </a:rPr>
              <a:t> </a:t>
            </a:r>
            <a:br>
              <a:rPr lang="en-US" sz="2000" b="1" i="1" dirty="0" smtClean="0">
                <a:solidFill>
                  <a:srgbClr val="C00000"/>
                </a:solidFill>
                <a:latin typeface="Arial" pitchFamily="34" charset="0"/>
                <a:cs typeface="Arial" pitchFamily="34" charset="0"/>
              </a:rPr>
            </a:br>
            <a:r>
              <a:rPr lang="en-US" sz="2000" b="1" i="1" dirty="0">
                <a:solidFill>
                  <a:srgbClr val="C00000"/>
                </a:solidFill>
                <a:latin typeface="Arial" pitchFamily="34" charset="0"/>
                <a:cs typeface="Arial" pitchFamily="34" charset="0"/>
              </a:rPr>
              <a:t> </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bekerja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sama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dengan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Anda</a:t>
            </a: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Pastikan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bahwa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mereka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bisa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mendukung</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isu</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strategis</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yg</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Anda</a:t>
            </a:r>
            <a:r>
              <a:rPr lang="en-US" sz="2000" b="1" i="1" dirty="0" smtClean="0">
                <a:solidFill>
                  <a:srgbClr val="C00000"/>
                </a:solidFill>
                <a:latin typeface="Arial" pitchFamily="34" charset="0"/>
                <a:cs typeface="Arial" pitchFamily="34" charset="0"/>
              </a:rPr>
              <a:t> </a:t>
            </a:r>
            <a:br>
              <a:rPr lang="en-US" sz="2000" b="1" i="1" dirty="0" smtClean="0">
                <a:solidFill>
                  <a:srgbClr val="C00000"/>
                </a:solidFill>
                <a:latin typeface="Arial" pitchFamily="34" charset="0"/>
                <a:cs typeface="Arial" pitchFamily="34" charset="0"/>
              </a:rPr>
            </a:br>
            <a:r>
              <a:rPr lang="en-US" sz="2000" b="1" i="1" dirty="0">
                <a:solidFill>
                  <a:srgbClr val="C00000"/>
                </a:solidFill>
                <a:latin typeface="Arial" pitchFamily="34" charset="0"/>
                <a:cs typeface="Arial" pitchFamily="34" charset="0"/>
              </a:rPr>
              <a:t> </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advokasi</a:t>
            </a: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Bagaimana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cara</a:t>
            </a:r>
            <a:r>
              <a:rPr lang="en-US" sz="2000" b="1" i="1" dirty="0" smtClean="0">
                <a:solidFill>
                  <a:srgbClr val="C00000"/>
                </a:solidFill>
                <a:latin typeface="Arial" pitchFamily="34" charset="0"/>
                <a:cs typeface="Arial" pitchFamily="34" charset="0"/>
              </a:rPr>
              <a:t> paling </a:t>
            </a:r>
            <a:r>
              <a:rPr lang="en-US" sz="2000" b="1" i="1" dirty="0" err="1" smtClean="0">
                <a:solidFill>
                  <a:srgbClr val="C00000"/>
                </a:solidFill>
                <a:latin typeface="Arial" pitchFamily="34" charset="0"/>
                <a:cs typeface="Arial" pitchFamily="34" charset="0"/>
              </a:rPr>
              <a:t>efektif</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menjangkau</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mereka</a:t>
            </a:r>
            <a:r>
              <a:rPr lang="en-US" sz="2000" b="1" i="1" dirty="0" smtClean="0">
                <a:solidFill>
                  <a:srgbClr val="C00000"/>
                </a:solidFill>
                <a:latin typeface="Arial" pitchFamily="34" charset="0"/>
                <a:cs typeface="Arial" pitchFamily="34" charset="0"/>
              </a:rPr>
              <a:t>?</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Hindari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membentuk</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struktur</a:t>
            </a:r>
            <a:r>
              <a:rPr lang="en-US" sz="2000" b="1" i="1" dirty="0" smtClean="0">
                <a:solidFill>
                  <a:srgbClr val="C00000"/>
                </a:solidFill>
                <a:latin typeface="Arial" pitchFamily="34" charset="0"/>
                <a:cs typeface="Arial" pitchFamily="34" charset="0"/>
              </a:rPr>
              <a:t> FORMAL</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Delegasikan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tanggung</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jawab</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peran</a:t>
            </a:r>
            <a:r>
              <a:rPr lang="en-US" sz="2000" b="1" i="1" dirty="0" smtClean="0">
                <a:solidFill>
                  <a:srgbClr val="C00000"/>
                </a:solidFill>
                <a:latin typeface="Arial" pitchFamily="34" charset="0"/>
                <a:cs typeface="Arial" pitchFamily="34" charset="0"/>
              </a:rPr>
              <a:t> SELUAS </a:t>
            </a:r>
            <a:r>
              <a:rPr lang="en-US" sz="2000" b="1" i="1" dirty="0" err="1" smtClean="0">
                <a:solidFill>
                  <a:srgbClr val="C00000"/>
                </a:solidFill>
                <a:latin typeface="Arial" pitchFamily="34" charset="0"/>
                <a:cs typeface="Arial" pitchFamily="34" charset="0"/>
              </a:rPr>
              <a:t>mungkin</a:t>
            </a: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Usahakan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selalu</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membuat</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keputusan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secara</a:t>
            </a:r>
            <a:r>
              <a:rPr lang="en-US" sz="2000" b="1" i="1" dirty="0" smtClean="0">
                <a:solidFill>
                  <a:srgbClr val="C00000"/>
                </a:solidFill>
                <a:latin typeface="Arial" pitchFamily="34" charset="0"/>
                <a:cs typeface="Arial" pitchFamily="34" charset="0"/>
              </a:rPr>
              <a:t> BERSAMA</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Bangun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mekanisme</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komunikasi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bersama</a:t>
            </a:r>
            <a:r>
              <a:rPr lang="en-US" sz="2000" b="1" i="1" dirty="0" smtClean="0">
                <a:solidFill>
                  <a:srgbClr val="C00000"/>
                </a:solidFill>
                <a:latin typeface="Arial" pitchFamily="34" charset="0"/>
                <a:cs typeface="Arial" pitchFamily="34" charset="0"/>
              </a:rPr>
              <a:t> yang </a:t>
            </a:r>
            <a:r>
              <a:rPr lang="en-US" sz="2000" b="1" i="1" dirty="0" err="1" smtClean="0">
                <a:solidFill>
                  <a:srgbClr val="C00000"/>
                </a:solidFill>
                <a:latin typeface="Arial" pitchFamily="34" charset="0"/>
                <a:cs typeface="Arial" pitchFamily="34" charset="0"/>
              </a:rPr>
              <a:t>efektif</a:t>
            </a: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Perjelas</a:t>
            </a:r>
            <a:r>
              <a:rPr lang="en-US" sz="2000" b="1" i="1" dirty="0" smtClean="0">
                <a:solidFill>
                  <a:srgbClr val="C00000"/>
                </a:solidFill>
                <a:latin typeface="Arial" pitchFamily="34" charset="0"/>
                <a:cs typeface="Arial" pitchFamily="34" charset="0"/>
              </a:rPr>
              <a:t> Time Bound </a:t>
            </a:r>
            <a:r>
              <a:rPr lang="en-US" sz="2000" b="1" i="1" dirty="0" err="1" smtClean="0">
                <a:solidFill>
                  <a:srgbClr val="C00000"/>
                </a:solidFill>
                <a:latin typeface="Arial" pitchFamily="34" charset="0"/>
                <a:cs typeface="Arial" pitchFamily="34" charset="0"/>
              </a:rPr>
              <a:t>kerja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sama</a:t>
            </a: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Pahami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berbagai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kendala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kekurangan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keterbatasan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masing</a:t>
            </a:r>
            <a:r>
              <a:rPr lang="en-US" sz="2000" b="1" i="1" dirty="0" smtClean="0">
                <a:solidFill>
                  <a:srgbClr val="C00000"/>
                </a:solidFill>
                <a:latin typeface="Arial" pitchFamily="34" charset="0"/>
                <a:cs typeface="Arial" pitchFamily="34" charset="0"/>
              </a:rPr>
              <a:t>-</a:t>
            </a:r>
            <a:br>
              <a:rPr lang="en-US" sz="2000" b="1" i="1" dirty="0" smtClean="0">
                <a:solidFill>
                  <a:srgbClr val="C00000"/>
                </a:solidFill>
                <a:latin typeface="Arial" pitchFamily="34" charset="0"/>
                <a:cs typeface="Arial" pitchFamily="34" charset="0"/>
              </a:rPr>
            </a:br>
            <a:r>
              <a:rPr lang="en-US" sz="2000" b="1" i="1" dirty="0">
                <a:solidFill>
                  <a:srgbClr val="C00000"/>
                </a:solidFill>
                <a:latin typeface="Arial" pitchFamily="34" charset="0"/>
                <a:cs typeface="Arial" pitchFamily="34" charset="0"/>
              </a:rPr>
              <a:t> </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masing</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pihak</a:t>
            </a:r>
            <a:endParaRPr lang="en-US" sz="1800" b="1" i="1" dirty="0">
              <a:solidFill>
                <a:srgbClr val="C00000"/>
              </a:solidFill>
            </a:endParaRPr>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AC7501A8-97DA-464C-85EF-8627031166C1}"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31</a:t>
            </a:fld>
            <a:endParaRPr lang="en-US"/>
          </a:p>
        </p:txBody>
      </p:sp>
    </p:spTree>
  </p:cSld>
  <p:clrMapOvr>
    <a:masterClrMapping/>
  </p:clrMapOvr>
  <p:transition>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2800" b="1" i="1" dirty="0" err="1" smtClean="0">
                <a:latin typeface="Arial" pitchFamily="34" charset="0"/>
                <a:cs typeface="Arial" pitchFamily="34" charset="0"/>
              </a:rPr>
              <a:t>Berhubungan</a:t>
            </a:r>
            <a:r>
              <a:rPr lang="en-US" sz="2800" b="1" i="1" dirty="0" smtClean="0">
                <a:latin typeface="Arial" pitchFamily="34" charset="0"/>
                <a:cs typeface="Arial" pitchFamily="34" charset="0"/>
              </a:rPr>
              <a:t> </a:t>
            </a:r>
            <a:r>
              <a:rPr lang="en-US" sz="2800" b="1" i="1" dirty="0" err="1" smtClean="0">
                <a:latin typeface="Arial" pitchFamily="34" charset="0"/>
                <a:cs typeface="Arial" pitchFamily="34" charset="0"/>
              </a:rPr>
              <a:t>dengan</a:t>
            </a:r>
            <a:r>
              <a:rPr lang="en-US" sz="2800" b="1" i="1" dirty="0" smtClean="0">
                <a:latin typeface="Arial" pitchFamily="34" charset="0"/>
                <a:cs typeface="Arial" pitchFamily="34" charset="0"/>
              </a:rPr>
              <a:t> Media Massa</a:t>
            </a:r>
            <a:r>
              <a:rPr lang="en-US" sz="3600" b="1" i="1" dirty="0" smtClean="0">
                <a:solidFill>
                  <a:srgbClr val="C00000"/>
                </a:solidFill>
                <a:latin typeface="Arial" pitchFamily="34" charset="0"/>
                <a:cs typeface="Arial" pitchFamily="34" charset="0"/>
              </a:rPr>
              <a:t/>
            </a:r>
            <a:br>
              <a:rPr lang="en-US" sz="3600" b="1" i="1" dirty="0" smtClean="0">
                <a:solidFill>
                  <a:srgbClr val="C00000"/>
                </a:solidFill>
                <a:latin typeface="Arial" pitchFamily="34" charset="0"/>
                <a:cs typeface="Arial" pitchFamily="34" charset="0"/>
              </a:rPr>
            </a:br>
            <a:r>
              <a:rPr lang="en-US" sz="3200" i="1" dirty="0" err="1" smtClean="0">
                <a:solidFill>
                  <a:schemeClr val="accent1"/>
                </a:solidFill>
                <a:latin typeface="Mistral" pitchFamily="66" charset="0"/>
                <a:cs typeface="Arial" pitchFamily="34" charset="0"/>
              </a:rPr>
              <a:t>Perhatikan</a:t>
            </a:r>
            <a:r>
              <a:rPr lang="en-US" sz="3200" i="1" dirty="0" smtClean="0">
                <a:solidFill>
                  <a:schemeClr val="accent1"/>
                </a:solidFill>
                <a:latin typeface="Mistral" pitchFamily="66" charset="0"/>
                <a:cs typeface="Arial" pitchFamily="34" charset="0"/>
              </a:rPr>
              <a:t> </a:t>
            </a:r>
            <a:r>
              <a:rPr lang="en-US" sz="3200" i="1" dirty="0" err="1" smtClean="0">
                <a:solidFill>
                  <a:schemeClr val="accent1"/>
                </a:solidFill>
                <a:latin typeface="Mistral" pitchFamily="66" charset="0"/>
                <a:cs typeface="Arial" pitchFamily="34" charset="0"/>
              </a:rPr>
              <a:t>hal-hal</a:t>
            </a:r>
            <a:r>
              <a:rPr lang="en-US" sz="3200" i="1" dirty="0" smtClean="0">
                <a:solidFill>
                  <a:schemeClr val="accent1"/>
                </a:solidFill>
                <a:latin typeface="Mistral" pitchFamily="66" charset="0"/>
                <a:cs typeface="Arial" pitchFamily="34" charset="0"/>
              </a:rPr>
              <a:t> </a:t>
            </a:r>
            <a:r>
              <a:rPr lang="en-US" sz="3200" i="1" dirty="0" err="1" smtClean="0">
                <a:solidFill>
                  <a:schemeClr val="accent1"/>
                </a:solidFill>
                <a:latin typeface="Mistral" pitchFamily="66" charset="0"/>
                <a:cs typeface="Arial" pitchFamily="34" charset="0"/>
              </a:rPr>
              <a:t>berikut</a:t>
            </a:r>
            <a:r>
              <a:rPr lang="en-US" sz="3200" i="1" dirty="0" smtClean="0">
                <a:solidFill>
                  <a:schemeClr val="accent1"/>
                </a:solidFill>
                <a:latin typeface="Mistral" pitchFamily="66" charset="0"/>
                <a:cs typeface="Arial" pitchFamily="34" charset="0"/>
              </a:rPr>
              <a:t>:</a:t>
            </a:r>
            <a:br>
              <a:rPr lang="en-US" sz="3200" i="1" dirty="0" smtClean="0">
                <a:solidFill>
                  <a:schemeClr val="accent1"/>
                </a:solidFill>
                <a:latin typeface="Mistral" pitchFamily="66"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Kenali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dengan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baik</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siapa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posisi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fungsi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jenis</a:t>
            </a:r>
            <a:r>
              <a:rPr lang="en-US" sz="2000" b="1" i="1" dirty="0" smtClean="0">
                <a:solidFill>
                  <a:srgbClr val="C00000"/>
                </a:solidFill>
                <a:latin typeface="Arial" pitchFamily="34" charset="0"/>
                <a:cs typeface="Arial" pitchFamily="34" charset="0"/>
              </a:rPr>
              <a:t>) media </a:t>
            </a:r>
            <a:r>
              <a:rPr lang="en-US" sz="2000" b="1" i="1" dirty="0" err="1" smtClean="0">
                <a:solidFill>
                  <a:srgbClr val="C00000"/>
                </a:solidFill>
                <a:latin typeface="Arial" pitchFamily="34" charset="0"/>
                <a:cs typeface="Arial" pitchFamily="34" charset="0"/>
              </a:rPr>
              <a:t>massa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tsb</a:t>
            </a: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Ketahui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dengan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jelas</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segmen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sasaran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utama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mereka</a:t>
            </a: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Kuasai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secara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paripurna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permasalahan</a:t>
            </a:r>
            <a:r>
              <a:rPr lang="en-US" sz="2000" b="1" i="1" dirty="0" smtClean="0">
                <a:solidFill>
                  <a:srgbClr val="C00000"/>
                </a:solidFill>
                <a:latin typeface="Arial" pitchFamily="34" charset="0"/>
                <a:cs typeface="Arial" pitchFamily="34" charset="0"/>
              </a:rPr>
              <a:t> yang </a:t>
            </a:r>
            <a:r>
              <a:rPr lang="en-US" sz="2000" b="1" i="1" dirty="0" err="1" smtClean="0">
                <a:solidFill>
                  <a:srgbClr val="C00000"/>
                </a:solidFill>
                <a:latin typeface="Arial" pitchFamily="34" charset="0"/>
                <a:cs typeface="Arial" pitchFamily="34" charset="0"/>
              </a:rPr>
              <a:t>Anda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advokasi</a:t>
            </a:r>
            <a:r>
              <a:rPr lang="en-US" sz="2000" b="1" i="1" dirty="0" smtClean="0">
                <a:solidFill>
                  <a:srgbClr val="C00000"/>
                </a:solidFill>
                <a:latin typeface="Arial" pitchFamily="34" charset="0"/>
                <a:cs typeface="Arial" pitchFamily="34" charset="0"/>
              </a:rPr>
              <a:t> </a:t>
            </a:r>
            <a:br>
              <a:rPr lang="en-US" sz="2000" b="1" i="1" dirty="0" smtClean="0">
                <a:solidFill>
                  <a:srgbClr val="C00000"/>
                </a:solidFill>
                <a:latin typeface="Arial" pitchFamily="34" charset="0"/>
                <a:cs typeface="Arial" pitchFamily="34" charset="0"/>
              </a:rPr>
            </a:br>
            <a:r>
              <a:rPr lang="en-US" sz="2000" b="1" i="1" dirty="0">
                <a:solidFill>
                  <a:srgbClr val="C00000"/>
                </a:solidFill>
                <a:latin typeface="Arial" pitchFamily="34" charset="0"/>
                <a:cs typeface="Arial" pitchFamily="34" charset="0"/>
              </a:rPr>
              <a:t> </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sebelum</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berhubungan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dengan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mereka</a:t>
            </a: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Selalu</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sampaikan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kebenaran</a:t>
            </a:r>
            <a:r>
              <a:rPr lang="en-US" sz="2000" b="1" i="1" dirty="0" smtClean="0">
                <a:solidFill>
                  <a:srgbClr val="C00000"/>
                </a:solidFill>
                <a:latin typeface="Arial" pitchFamily="34" charset="0"/>
                <a:cs typeface="Arial" pitchFamily="34" charset="0"/>
              </a:rPr>
              <a:t>!</a:t>
            </a:r>
            <a:endParaRPr lang="en-US" sz="1800" b="1" i="1" dirty="0">
              <a:solidFill>
                <a:srgbClr val="C00000"/>
              </a:solidFill>
            </a:endParaRPr>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AC7501A8-97DA-464C-85EF-8627031166C1}"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32</a:t>
            </a:fld>
            <a:endParaRPr lang="en-US"/>
          </a:p>
        </p:txBody>
      </p:sp>
    </p:spTree>
  </p:cSld>
  <p:clrMapOvr>
    <a:masterClrMapping/>
  </p:clrMapOvr>
  <p:transition>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2800" b="1" i="1" dirty="0" err="1" smtClean="0">
                <a:latin typeface="Arial" pitchFamily="34" charset="0"/>
                <a:cs typeface="Arial" pitchFamily="34" charset="0"/>
              </a:rPr>
              <a:t>Mengemas</a:t>
            </a:r>
            <a:r>
              <a:rPr lang="en-US" sz="2800" b="1" i="1" dirty="0" smtClean="0">
                <a:latin typeface="Arial" pitchFamily="34" charset="0"/>
                <a:cs typeface="Arial" pitchFamily="34" charset="0"/>
              </a:rPr>
              <a:t> </a:t>
            </a:r>
            <a:r>
              <a:rPr lang="en-US" sz="2800" b="1" i="1" dirty="0" err="1" smtClean="0">
                <a:latin typeface="Arial" pitchFamily="34" charset="0"/>
                <a:cs typeface="Arial" pitchFamily="34" charset="0"/>
              </a:rPr>
              <a:t>Isu</a:t>
            </a:r>
            <a:r>
              <a:rPr lang="en-US" sz="2800" b="1" i="1" dirty="0" smtClean="0">
                <a:latin typeface="Arial" pitchFamily="34" charset="0"/>
                <a:cs typeface="Arial" pitchFamily="34" charset="0"/>
              </a:rPr>
              <a:t> </a:t>
            </a:r>
            <a:r>
              <a:rPr lang="en-US" sz="2800" b="1" i="1" dirty="0" err="1" smtClean="0">
                <a:latin typeface="Arial" pitchFamily="34" charset="0"/>
                <a:cs typeface="Arial" pitchFamily="34" charset="0"/>
              </a:rPr>
              <a:t>Advokasi</a:t>
            </a:r>
            <a:r>
              <a:rPr lang="en-US" sz="2800" b="1" i="1" dirty="0" smtClean="0">
                <a:latin typeface="Arial" pitchFamily="34" charset="0"/>
                <a:cs typeface="Arial" pitchFamily="34" charset="0"/>
              </a:rPr>
              <a:t> </a:t>
            </a:r>
            <a:r>
              <a:rPr lang="en-US" sz="2800" b="1" i="1" dirty="0" err="1" smtClean="0">
                <a:latin typeface="Arial" pitchFamily="34" charset="0"/>
                <a:cs typeface="Arial" pitchFamily="34" charset="0"/>
              </a:rPr>
              <a:t>Untuk</a:t>
            </a:r>
            <a:r>
              <a:rPr lang="en-US" sz="2800" b="1" i="1" dirty="0" smtClean="0">
                <a:latin typeface="Arial" pitchFamily="34" charset="0"/>
                <a:cs typeface="Arial" pitchFamily="34" charset="0"/>
              </a:rPr>
              <a:t> Media Massa</a:t>
            </a:r>
            <a:r>
              <a:rPr lang="en-US" sz="3600" b="1" i="1" dirty="0" smtClean="0">
                <a:solidFill>
                  <a:srgbClr val="C00000"/>
                </a:solidFill>
                <a:latin typeface="Arial" pitchFamily="34" charset="0"/>
                <a:cs typeface="Arial" pitchFamily="34" charset="0"/>
              </a:rPr>
              <a:t/>
            </a:r>
            <a:br>
              <a:rPr lang="en-US" sz="3600" b="1" i="1" dirty="0" smtClean="0">
                <a:solidFill>
                  <a:srgbClr val="C00000"/>
                </a:solidFill>
                <a:latin typeface="Arial" pitchFamily="34" charset="0"/>
                <a:cs typeface="Arial" pitchFamily="34" charset="0"/>
              </a:rPr>
            </a:br>
            <a:r>
              <a:rPr lang="en-US" sz="3200" i="1" dirty="0" err="1" smtClean="0">
                <a:solidFill>
                  <a:schemeClr val="accent1"/>
                </a:solidFill>
                <a:latin typeface="Mistral" pitchFamily="66" charset="0"/>
                <a:cs typeface="Arial" pitchFamily="34" charset="0"/>
              </a:rPr>
              <a:t>Perhatikan</a:t>
            </a:r>
            <a:r>
              <a:rPr lang="en-US" sz="3200" i="1" dirty="0" smtClean="0">
                <a:solidFill>
                  <a:schemeClr val="accent1"/>
                </a:solidFill>
                <a:latin typeface="Mistral" pitchFamily="66" charset="0"/>
                <a:cs typeface="Arial" pitchFamily="34" charset="0"/>
              </a:rPr>
              <a:t> </a:t>
            </a:r>
            <a:r>
              <a:rPr lang="en-US" sz="3200" i="1" dirty="0" err="1" smtClean="0">
                <a:solidFill>
                  <a:schemeClr val="accent1"/>
                </a:solidFill>
                <a:latin typeface="Mistral" pitchFamily="66" charset="0"/>
                <a:cs typeface="Arial" pitchFamily="34" charset="0"/>
              </a:rPr>
              <a:t>hal-hal</a:t>
            </a:r>
            <a:r>
              <a:rPr lang="en-US" sz="3200" i="1" dirty="0" smtClean="0">
                <a:solidFill>
                  <a:schemeClr val="accent1"/>
                </a:solidFill>
                <a:latin typeface="Mistral" pitchFamily="66" charset="0"/>
                <a:cs typeface="Arial" pitchFamily="34" charset="0"/>
              </a:rPr>
              <a:t> </a:t>
            </a:r>
            <a:r>
              <a:rPr lang="en-US" sz="3200" i="1" dirty="0" err="1" smtClean="0">
                <a:solidFill>
                  <a:schemeClr val="accent1"/>
                </a:solidFill>
                <a:latin typeface="Mistral" pitchFamily="66" charset="0"/>
                <a:cs typeface="Arial" pitchFamily="34" charset="0"/>
              </a:rPr>
              <a:t>berikut</a:t>
            </a:r>
            <a:r>
              <a:rPr lang="en-US" sz="3200" i="1" dirty="0" smtClean="0">
                <a:solidFill>
                  <a:schemeClr val="accent1"/>
                </a:solidFill>
                <a:latin typeface="Mistral" pitchFamily="66" charset="0"/>
                <a:cs typeface="Arial" pitchFamily="34" charset="0"/>
              </a:rPr>
              <a:t>:</a:t>
            </a:r>
            <a:br>
              <a:rPr lang="en-US" sz="3200" i="1" dirty="0" smtClean="0">
                <a:solidFill>
                  <a:schemeClr val="accent1"/>
                </a:solidFill>
                <a:latin typeface="Mistral" pitchFamily="66"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Mengandung</a:t>
            </a:r>
            <a:r>
              <a:rPr lang="en-US" sz="2000" b="1" i="1" dirty="0" smtClean="0">
                <a:solidFill>
                  <a:srgbClr val="C00000"/>
                </a:solidFill>
                <a:latin typeface="Arial" pitchFamily="34" charset="0"/>
                <a:cs typeface="Arial" pitchFamily="34" charset="0"/>
              </a:rPr>
              <a:t> </a:t>
            </a:r>
            <a:r>
              <a:rPr lang="en-US" sz="2000" b="1" i="1" dirty="0" err="1">
                <a:solidFill>
                  <a:srgbClr val="C00000"/>
                </a:solidFill>
                <a:latin typeface="Arial" pitchFamily="34" charset="0"/>
                <a:cs typeface="Arial" pitchFamily="34" charset="0"/>
              </a:rPr>
              <a:t>u</a:t>
            </a:r>
            <a:r>
              <a:rPr lang="en-US" sz="2000" b="1" i="1" dirty="0" err="1" smtClean="0">
                <a:solidFill>
                  <a:srgbClr val="C00000"/>
                </a:solidFill>
                <a:latin typeface="Arial" pitchFamily="34" charset="0"/>
                <a:cs typeface="Arial" pitchFamily="34" charset="0"/>
              </a:rPr>
              <a:t>nsur</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berita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aktual</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relevan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dengan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isu</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Anda</a:t>
            </a: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Human Interest</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Terkait</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dengan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keadaan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permasalahan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setempat</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lokalitas</a:t>
            </a:r>
            <a:r>
              <a:rPr lang="en-US" sz="2000" b="1" i="1" dirty="0" smtClean="0">
                <a:solidFill>
                  <a:srgbClr val="C00000"/>
                </a:solidFill>
                <a:latin typeface="Arial" pitchFamily="34" charset="0"/>
                <a:cs typeface="Arial" pitchFamily="34" charset="0"/>
              </a:rPr>
              <a:t>)</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Cari</a:t>
            </a:r>
            <a:r>
              <a:rPr lang="en-US" sz="2000" b="1" i="1" dirty="0" smtClean="0">
                <a:solidFill>
                  <a:srgbClr val="C00000"/>
                </a:solidFill>
                <a:latin typeface="Arial" pitchFamily="34" charset="0"/>
                <a:cs typeface="Arial" pitchFamily="34" charset="0"/>
              </a:rPr>
              <a:t> JURU BICARA yang </a:t>
            </a:r>
            <a:r>
              <a:rPr lang="en-US" sz="2000" b="1" i="1" dirty="0" err="1" smtClean="0">
                <a:solidFill>
                  <a:srgbClr val="C00000"/>
                </a:solidFill>
                <a:latin typeface="Arial" pitchFamily="34" charset="0"/>
                <a:cs typeface="Arial" pitchFamily="34" charset="0"/>
              </a:rPr>
              <a:t>handal</a:t>
            </a: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Lengkapi</a:t>
            </a:r>
            <a:r>
              <a:rPr lang="en-US" sz="2000" b="1" i="1" dirty="0" smtClean="0">
                <a:solidFill>
                  <a:srgbClr val="C00000"/>
                </a:solidFill>
                <a:latin typeface="Arial" pitchFamily="34" charset="0"/>
                <a:cs typeface="Arial" pitchFamily="34" charset="0"/>
              </a:rPr>
              <a:t> data </a:t>
            </a:r>
            <a:r>
              <a:rPr lang="en-US" sz="2000" b="1" i="1" dirty="0" err="1" smtClean="0">
                <a:solidFill>
                  <a:srgbClr val="C00000"/>
                </a:solidFill>
                <a:latin typeface="Arial" pitchFamily="34" charset="0"/>
                <a:cs typeface="Arial" pitchFamily="34" charset="0"/>
              </a:rPr>
              <a:t>dan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bahan-bahan</a:t>
            </a:r>
            <a:r>
              <a:rPr lang="en-US" sz="2000" b="1" i="1" dirty="0" smtClean="0">
                <a:solidFill>
                  <a:srgbClr val="C00000"/>
                </a:solidFill>
                <a:latin typeface="Arial" pitchFamily="34" charset="0"/>
                <a:cs typeface="Arial" pitchFamily="34" charset="0"/>
              </a:rPr>
              <a:t> visual </a:t>
            </a:r>
            <a:r>
              <a:rPr lang="en-US" sz="2000" b="1" i="1" dirty="0" err="1" smtClean="0">
                <a:solidFill>
                  <a:srgbClr val="C00000"/>
                </a:solidFill>
                <a:latin typeface="Arial" pitchFamily="34" charset="0"/>
                <a:cs typeface="Arial" pitchFamily="34" charset="0"/>
              </a:rPr>
              <a:t>pendukung</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isu</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advokasi</a:t>
            </a:r>
            <a:r>
              <a:rPr lang="en-US" sz="2000" b="1" i="1" dirty="0" smtClean="0">
                <a:solidFill>
                  <a:srgbClr val="C00000"/>
                </a:solidFill>
                <a:latin typeface="Arial" pitchFamily="34" charset="0"/>
                <a:cs typeface="Arial" pitchFamily="34" charset="0"/>
              </a:rPr>
              <a:t> </a:t>
            </a:r>
            <a:br>
              <a:rPr lang="en-US" sz="2000" b="1" i="1" dirty="0" smtClean="0">
                <a:solidFill>
                  <a:srgbClr val="C00000"/>
                </a:solidFill>
                <a:latin typeface="Arial" pitchFamily="34" charset="0"/>
                <a:cs typeface="Arial" pitchFamily="34" charset="0"/>
              </a:rPr>
            </a:br>
            <a:r>
              <a:rPr lang="en-US" sz="2000" b="1" i="1" dirty="0">
                <a:solidFill>
                  <a:srgbClr val="C00000"/>
                </a:solidFill>
                <a:latin typeface="Arial" pitchFamily="34" charset="0"/>
                <a:cs typeface="Arial" pitchFamily="34" charset="0"/>
              </a:rPr>
              <a:t> </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Anda</a:t>
            </a: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Selenggarakan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acara</a:t>
            </a:r>
            <a:r>
              <a:rPr lang="en-US" sz="2000" b="1" i="1" dirty="0" smtClean="0">
                <a:solidFill>
                  <a:srgbClr val="C00000"/>
                </a:solidFill>
                <a:latin typeface="Arial" pitchFamily="34" charset="0"/>
                <a:cs typeface="Arial" pitchFamily="34" charset="0"/>
              </a:rPr>
              <a:t> Talk Show </a:t>
            </a:r>
            <a:r>
              <a:rPr lang="en-US" sz="2000" b="1" i="1" dirty="0" err="1" smtClean="0">
                <a:solidFill>
                  <a:srgbClr val="C00000"/>
                </a:solidFill>
                <a:latin typeface="Arial" pitchFamily="34" charset="0"/>
                <a:cs typeface="Arial" pitchFamily="34" charset="0"/>
              </a:rPr>
              <a:t>dengan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mereka</a:t>
            </a:r>
            <a:endParaRPr lang="en-US" sz="1800" b="1" i="1" dirty="0">
              <a:solidFill>
                <a:srgbClr val="C00000"/>
              </a:solidFill>
            </a:endParaRPr>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AC7501A8-97DA-464C-85EF-8627031166C1}"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33</a:t>
            </a:fld>
            <a:endParaRPr lang="en-US"/>
          </a:p>
        </p:txBody>
      </p:sp>
    </p:spTree>
  </p:cSld>
  <p:clrMapOvr>
    <a:masterClrMapping/>
  </p:clrMapOvr>
  <p:transition>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3200" b="1" i="1" dirty="0" err="1" smtClean="0">
                <a:latin typeface="Arial" pitchFamily="34" charset="0"/>
                <a:cs typeface="Arial" pitchFamily="34" charset="0"/>
              </a:rPr>
              <a:t>Mengorganisasikan</a:t>
            </a:r>
            <a:r>
              <a:rPr lang="en-US" sz="3200" b="1" i="1" dirty="0" smtClean="0">
                <a:latin typeface="Arial" pitchFamily="34" charset="0"/>
                <a:cs typeface="Arial" pitchFamily="34" charset="0"/>
              </a:rPr>
              <a:t> Basis </a:t>
            </a:r>
            <a:r>
              <a:rPr lang="en-US" sz="3200" b="1" i="1" dirty="0" err="1" smtClean="0">
                <a:latin typeface="Arial" pitchFamily="34" charset="0"/>
                <a:cs typeface="Arial" pitchFamily="34" charset="0"/>
              </a:rPr>
              <a:t>Legitimasi</a:t>
            </a:r>
            <a:r>
              <a:rPr lang="en-US" sz="3600" b="1" i="1" dirty="0" smtClean="0">
                <a:solidFill>
                  <a:srgbClr val="C00000"/>
                </a:solidFill>
                <a:latin typeface="Arial" pitchFamily="34" charset="0"/>
                <a:cs typeface="Arial" pitchFamily="34" charset="0"/>
              </a:rPr>
              <a:t/>
            </a:r>
            <a:br>
              <a:rPr lang="en-US" sz="3600" b="1" i="1" dirty="0" smtClean="0">
                <a:solidFill>
                  <a:srgbClr val="C00000"/>
                </a:solidFill>
                <a:latin typeface="Arial" pitchFamily="34" charset="0"/>
                <a:cs typeface="Arial" pitchFamily="34" charset="0"/>
              </a:rPr>
            </a:br>
            <a:r>
              <a:rPr lang="en-US" sz="3200" b="1" i="1" dirty="0" err="1" smtClean="0">
                <a:solidFill>
                  <a:schemeClr val="accent1"/>
                </a:solidFill>
                <a:latin typeface="Mistral" pitchFamily="66" charset="0"/>
                <a:cs typeface="Arial" pitchFamily="34" charset="0"/>
              </a:rPr>
              <a:t>Perhatikan</a:t>
            </a:r>
            <a:r>
              <a:rPr lang="en-US" sz="3200" b="1" i="1" dirty="0" smtClean="0">
                <a:solidFill>
                  <a:schemeClr val="accent1"/>
                </a:solidFill>
                <a:latin typeface="Mistral" pitchFamily="66" charset="0"/>
                <a:cs typeface="Arial" pitchFamily="34" charset="0"/>
              </a:rPr>
              <a:t> </a:t>
            </a:r>
            <a:r>
              <a:rPr lang="en-US" sz="3200" b="1" i="1" dirty="0" err="1" smtClean="0">
                <a:solidFill>
                  <a:schemeClr val="accent1"/>
                </a:solidFill>
                <a:latin typeface="Mistral" pitchFamily="66" charset="0"/>
                <a:cs typeface="Arial" pitchFamily="34" charset="0"/>
              </a:rPr>
              <a:t>hal-hal</a:t>
            </a:r>
            <a:r>
              <a:rPr lang="en-US" sz="3200" b="1" i="1" dirty="0" smtClean="0">
                <a:solidFill>
                  <a:schemeClr val="accent1"/>
                </a:solidFill>
                <a:latin typeface="Mistral" pitchFamily="66" charset="0"/>
                <a:cs typeface="Arial" pitchFamily="34" charset="0"/>
              </a:rPr>
              <a:t> </a:t>
            </a:r>
            <a:r>
              <a:rPr lang="en-US" sz="3200" b="1" i="1" dirty="0" err="1" smtClean="0">
                <a:solidFill>
                  <a:schemeClr val="accent1"/>
                </a:solidFill>
                <a:latin typeface="Mistral" pitchFamily="66" charset="0"/>
                <a:cs typeface="Arial" pitchFamily="34" charset="0"/>
              </a:rPr>
              <a:t>berikut</a:t>
            </a:r>
            <a:r>
              <a:rPr lang="en-US" sz="3200" b="1" i="1" dirty="0" smtClean="0">
                <a:solidFill>
                  <a:schemeClr val="accent1"/>
                </a:solidFill>
                <a:latin typeface="Mistral" pitchFamily="66" charset="0"/>
                <a:cs typeface="Arial" pitchFamily="34" charset="0"/>
              </a:rPr>
              <a:t>:</a:t>
            </a:r>
            <a:r>
              <a:rPr lang="en-US" sz="3200" i="1" dirty="0" smtClean="0">
                <a:solidFill>
                  <a:schemeClr val="accent1"/>
                </a:solidFill>
                <a:latin typeface="Mistral" pitchFamily="66" charset="0"/>
                <a:cs typeface="Arial" pitchFamily="34" charset="0"/>
              </a:rPr>
              <a:t/>
            </a:r>
            <a:br>
              <a:rPr lang="en-US" sz="3200" i="1" dirty="0" smtClean="0">
                <a:solidFill>
                  <a:schemeClr val="accent1"/>
                </a:solidFill>
                <a:latin typeface="Mistral" pitchFamily="66" charset="0"/>
                <a:cs typeface="Arial" pitchFamily="34" charset="0"/>
              </a:rPr>
            </a:br>
            <a:r>
              <a:rPr lang="en-US" sz="2000" b="1" i="1" dirty="0" smtClean="0">
                <a:solidFill>
                  <a:srgbClr val="C00000"/>
                </a:solidFill>
                <a:latin typeface="Arial" pitchFamily="34" charset="0"/>
                <a:cs typeface="Arial" pitchFamily="34" charset="0"/>
              </a:rPr>
              <a:t>- Yang </a:t>
            </a:r>
            <a:r>
              <a:rPr lang="en-US" sz="2000" b="1" i="1" dirty="0" err="1" smtClean="0">
                <a:solidFill>
                  <a:srgbClr val="C00000"/>
                </a:solidFill>
                <a:latin typeface="Arial" pitchFamily="34" charset="0"/>
                <a:cs typeface="Arial" pitchFamily="34" charset="0"/>
              </a:rPr>
              <a:t>diorganisir</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adalah</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mereka</a:t>
            </a:r>
            <a:r>
              <a:rPr lang="en-US" sz="2000" b="1" i="1" dirty="0" smtClean="0">
                <a:solidFill>
                  <a:srgbClr val="C00000"/>
                </a:solidFill>
                <a:latin typeface="Arial" pitchFamily="34" charset="0"/>
                <a:cs typeface="Arial" pitchFamily="34" charset="0"/>
              </a:rPr>
              <a:t> yang </a:t>
            </a:r>
            <a:r>
              <a:rPr lang="en-US" sz="2000" b="1" i="1" dirty="0" err="1" smtClean="0">
                <a:solidFill>
                  <a:srgbClr val="C00000"/>
                </a:solidFill>
                <a:latin typeface="Arial" pitchFamily="34" charset="0"/>
                <a:cs typeface="Arial" pitchFamily="34" charset="0"/>
              </a:rPr>
              <a:t>memang</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memiliki</a:t>
            </a:r>
            <a:r>
              <a:rPr lang="en-US" sz="2000" b="1" i="1" dirty="0" smtClean="0">
                <a:solidFill>
                  <a:srgbClr val="C00000"/>
                </a:solidFill>
                <a:latin typeface="Arial" pitchFamily="34" charset="0"/>
                <a:cs typeface="Arial" pitchFamily="34" charset="0"/>
              </a:rPr>
              <a:t> </a:t>
            </a:r>
            <a:br>
              <a:rPr lang="en-US" sz="2000" b="1" i="1" dirty="0" smtClean="0">
                <a:solidFill>
                  <a:srgbClr val="C00000"/>
                </a:solidFill>
                <a:latin typeface="Arial" pitchFamily="34" charset="0"/>
                <a:cs typeface="Arial" pitchFamily="34" charset="0"/>
              </a:rPr>
            </a:br>
            <a:r>
              <a:rPr lang="en-US" sz="2000" b="1" i="1" dirty="0">
                <a:solidFill>
                  <a:srgbClr val="C00000"/>
                </a:solidFill>
                <a:latin typeface="Arial" pitchFamily="34" charset="0"/>
                <a:cs typeface="Arial" pitchFamily="34" charset="0"/>
              </a:rPr>
              <a:t> </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kepentingan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langsung</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dengan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isu</a:t>
            </a:r>
            <a:r>
              <a:rPr lang="en-US" sz="2000" b="1" i="1" dirty="0" smtClean="0">
                <a:solidFill>
                  <a:srgbClr val="C00000"/>
                </a:solidFill>
                <a:latin typeface="Arial" pitchFamily="34" charset="0"/>
                <a:cs typeface="Arial" pitchFamily="34" charset="0"/>
              </a:rPr>
              <a:t> yang </a:t>
            </a:r>
            <a:r>
              <a:rPr lang="en-US" sz="2000" b="1" i="1" dirty="0" err="1" smtClean="0">
                <a:solidFill>
                  <a:srgbClr val="C00000"/>
                </a:solidFill>
                <a:latin typeface="Arial" pitchFamily="34" charset="0"/>
                <a:cs typeface="Arial" pitchFamily="34" charset="0"/>
              </a:rPr>
              <a:t>diadvokasikan</a:t>
            </a: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Mereka</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harus</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terlibat</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secara</a:t>
            </a:r>
            <a:r>
              <a:rPr lang="en-US" sz="2000" b="1" i="1" dirty="0" smtClean="0">
                <a:solidFill>
                  <a:srgbClr val="C00000"/>
                </a:solidFill>
                <a:latin typeface="Arial" pitchFamily="34" charset="0"/>
                <a:cs typeface="Arial" pitchFamily="34" charset="0"/>
              </a:rPr>
              <a:t> SADAR </a:t>
            </a:r>
            <a:r>
              <a:rPr lang="en-US" sz="2000" b="1" i="1" dirty="0" err="1" smtClean="0">
                <a:solidFill>
                  <a:srgbClr val="C00000"/>
                </a:solidFill>
                <a:latin typeface="Arial" pitchFamily="34" charset="0"/>
                <a:cs typeface="Arial" pitchFamily="34" charset="0"/>
              </a:rPr>
              <a:t>sebagai</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pelaku</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utama</a:t>
            </a:r>
            <a:r>
              <a:rPr lang="en-US" sz="2000" b="1" i="1" dirty="0" smtClean="0">
                <a:solidFill>
                  <a:srgbClr val="C00000"/>
                </a:solidFill>
                <a:latin typeface="Arial" pitchFamily="34" charset="0"/>
                <a:cs typeface="Arial" pitchFamily="34" charset="0"/>
              </a:rPr>
              <a:t> </a:t>
            </a:r>
            <a:br>
              <a:rPr lang="en-US" sz="2000" b="1" i="1" dirty="0" smtClean="0">
                <a:solidFill>
                  <a:srgbClr val="C00000"/>
                </a:solidFill>
                <a:latin typeface="Arial" pitchFamily="34" charset="0"/>
                <a:cs typeface="Arial" pitchFamily="34" charset="0"/>
              </a:rPr>
            </a:br>
            <a:r>
              <a:rPr lang="en-US" sz="2000" b="1" i="1" dirty="0">
                <a:solidFill>
                  <a:srgbClr val="C00000"/>
                </a:solidFill>
                <a:latin typeface="Arial" pitchFamily="34" charset="0"/>
                <a:cs typeface="Arial" pitchFamily="34" charset="0"/>
              </a:rPr>
              <a:t> </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advokasi</a:t>
            </a:r>
            <a:r>
              <a:rPr lang="en-US" sz="2000" b="1" i="1" dirty="0" smtClean="0">
                <a:solidFill>
                  <a:srgbClr val="C00000"/>
                </a:solidFill>
                <a:latin typeface="Arial" pitchFamily="34" charset="0"/>
                <a:cs typeface="Arial" pitchFamily="34" charset="0"/>
              </a:rPr>
              <a:t/>
            </a:r>
            <a:br>
              <a:rPr lang="en-US" sz="2000" b="1" i="1" dirty="0" smtClean="0">
                <a:solidFill>
                  <a:srgbClr val="C00000"/>
                </a:solidFill>
                <a:latin typeface="Arial" pitchFamily="34" charset="0"/>
                <a:cs typeface="Arial" pitchFamily="34" charset="0"/>
              </a:rPr>
            </a:b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Mengorganisir</a:t>
            </a:r>
            <a:r>
              <a:rPr lang="en-US" sz="2000" b="1" i="1" dirty="0" smtClean="0">
                <a:solidFill>
                  <a:srgbClr val="C00000"/>
                </a:solidFill>
                <a:latin typeface="Arial" pitchFamily="34" charset="0"/>
                <a:cs typeface="Arial" pitchFamily="34" charset="0"/>
              </a:rPr>
              <a:t> BERBEDA </a:t>
            </a:r>
            <a:r>
              <a:rPr lang="en-US" sz="2000" b="1" i="1" dirty="0" err="1" smtClean="0">
                <a:solidFill>
                  <a:srgbClr val="C00000"/>
                </a:solidFill>
                <a:latin typeface="Arial" pitchFamily="34" charset="0"/>
                <a:cs typeface="Arial" pitchFamily="34" charset="0"/>
              </a:rPr>
              <a:t>dengan</a:t>
            </a:r>
            <a:r>
              <a:rPr lang="en-US" sz="2000" b="1" i="1" dirty="0" smtClean="0">
                <a:solidFill>
                  <a:srgbClr val="C00000"/>
                </a:solidFill>
                <a:latin typeface="Arial" pitchFamily="34" charset="0"/>
                <a:cs typeface="Arial" pitchFamily="34" charset="0"/>
              </a:rPr>
              <a:t> </a:t>
            </a:r>
            <a:r>
              <a:rPr lang="en-US" sz="2000" b="1" i="1" dirty="0" err="1" smtClean="0">
                <a:solidFill>
                  <a:srgbClr val="C00000"/>
                </a:solidFill>
                <a:latin typeface="Arial" pitchFamily="34" charset="0"/>
                <a:cs typeface="Arial" pitchFamily="34" charset="0"/>
              </a:rPr>
              <a:t>Memobilisasi</a:t>
            </a:r>
            <a:r>
              <a:rPr lang="en-US" sz="2000" b="1" i="1" dirty="0" smtClean="0">
                <a:solidFill>
                  <a:srgbClr val="C00000"/>
                </a:solidFill>
                <a:latin typeface="Arial" pitchFamily="34" charset="0"/>
                <a:cs typeface="Arial" pitchFamily="34" charset="0"/>
              </a:rPr>
              <a:t>!</a:t>
            </a:r>
            <a:endParaRPr lang="en-US" sz="1800" b="1" i="1" dirty="0">
              <a:solidFill>
                <a:srgbClr val="C00000"/>
              </a:solidFill>
            </a:endParaRPr>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AC7501A8-97DA-464C-85EF-8627031166C1}"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34</a:t>
            </a:fld>
            <a:endParaRPr lang="en-US"/>
          </a:p>
        </p:txBody>
      </p:sp>
    </p:spTree>
  </p:cSld>
  <p:clrMapOvr>
    <a:masterClrMapping/>
  </p:clrMapOvr>
  <p:transition>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3600" b="1" dirty="0" err="1" smtClean="0">
                <a:latin typeface="Agency FB" pitchFamily="34" charset="0"/>
                <a:cs typeface="Arial" pitchFamily="34" charset="0"/>
              </a:rPr>
              <a:t>Pelaksanaan</a:t>
            </a:r>
            <a:r>
              <a:rPr lang="en-US" sz="3600" b="1" dirty="0" smtClean="0">
                <a:latin typeface="Agency FB" pitchFamily="34" charset="0"/>
                <a:cs typeface="Arial" pitchFamily="34" charset="0"/>
              </a:rPr>
              <a:t> </a:t>
            </a:r>
            <a:r>
              <a:rPr lang="en-US" sz="3600" b="1" dirty="0" err="1" smtClean="0">
                <a:latin typeface="Agency FB" pitchFamily="34" charset="0"/>
                <a:cs typeface="Arial" pitchFamily="34" charset="0"/>
              </a:rPr>
              <a:t>Advokasi</a:t>
            </a:r>
            <a:r>
              <a:rPr lang="en-US" sz="3600" b="1" dirty="0" smtClean="0">
                <a:solidFill>
                  <a:srgbClr val="C00000"/>
                </a:solidFill>
                <a:latin typeface="Agency FB" pitchFamily="34" charset="0"/>
                <a:cs typeface="Arial" pitchFamily="34" charset="0"/>
              </a:rPr>
              <a:t/>
            </a:r>
            <a:br>
              <a:rPr lang="en-US" sz="3600" b="1" dirty="0" smtClean="0">
                <a:solidFill>
                  <a:srgbClr val="C00000"/>
                </a:solidFill>
                <a:latin typeface="Agency FB" pitchFamily="34" charset="0"/>
                <a:cs typeface="Arial" pitchFamily="34" charset="0"/>
              </a:rPr>
            </a:br>
            <a:r>
              <a:rPr lang="en-US" sz="3200" b="1" i="1" dirty="0" smtClean="0">
                <a:solidFill>
                  <a:schemeClr val="accent1"/>
                </a:solidFill>
                <a:latin typeface="Mistral" pitchFamily="66" charset="0"/>
                <a:cs typeface="Arial" pitchFamily="34" charset="0"/>
              </a:rPr>
              <a:t>1. </a:t>
            </a:r>
            <a:r>
              <a:rPr lang="en-US" sz="3200" b="1" i="1" dirty="0" err="1" smtClean="0">
                <a:solidFill>
                  <a:schemeClr val="accent1"/>
                </a:solidFill>
                <a:latin typeface="Mistral" pitchFamily="66" charset="0"/>
                <a:cs typeface="Arial" pitchFamily="34" charset="0"/>
              </a:rPr>
              <a:t>Proses</a:t>
            </a:r>
            <a:r>
              <a:rPr lang="en-US" sz="3200" b="1" i="1" dirty="0" smtClean="0">
                <a:solidFill>
                  <a:schemeClr val="accent1"/>
                </a:solidFill>
                <a:latin typeface="Mistral" pitchFamily="66" charset="0"/>
                <a:cs typeface="Arial" pitchFamily="34" charset="0"/>
              </a:rPr>
              <a:t> </a:t>
            </a:r>
            <a:r>
              <a:rPr lang="en-US" sz="3200" b="1" i="1" dirty="0" err="1" smtClean="0">
                <a:solidFill>
                  <a:schemeClr val="accent1"/>
                </a:solidFill>
                <a:latin typeface="Mistral" pitchFamily="66" charset="0"/>
                <a:cs typeface="Arial" pitchFamily="34" charset="0"/>
              </a:rPr>
              <a:t>Legislasi</a:t>
            </a:r>
            <a:r>
              <a:rPr lang="en-US" sz="3200" b="1" i="1" dirty="0" smtClean="0">
                <a:solidFill>
                  <a:schemeClr val="accent1"/>
                </a:solidFill>
                <a:latin typeface="Mistral" pitchFamily="66" charset="0"/>
                <a:cs typeface="Arial" pitchFamily="34" charset="0"/>
              </a:rPr>
              <a:t> </a:t>
            </a:r>
            <a:r>
              <a:rPr lang="en-US" sz="3200" b="1" i="1" dirty="0" err="1" smtClean="0">
                <a:solidFill>
                  <a:schemeClr val="accent1"/>
                </a:solidFill>
                <a:latin typeface="Mistral" pitchFamily="66" charset="0"/>
                <a:cs typeface="Arial" pitchFamily="34" charset="0"/>
              </a:rPr>
              <a:t>dan</a:t>
            </a:r>
            <a:r>
              <a:rPr lang="en-US" sz="3200" b="1" i="1" dirty="0" smtClean="0">
                <a:solidFill>
                  <a:schemeClr val="accent1"/>
                </a:solidFill>
                <a:latin typeface="Mistral" pitchFamily="66" charset="0"/>
                <a:cs typeface="Arial" pitchFamily="34" charset="0"/>
              </a:rPr>
              <a:t> </a:t>
            </a:r>
            <a:r>
              <a:rPr lang="en-US" sz="3200" b="1" i="1" dirty="0" err="1" smtClean="0">
                <a:solidFill>
                  <a:schemeClr val="accent1"/>
                </a:solidFill>
                <a:latin typeface="Mistral" pitchFamily="66" charset="0"/>
                <a:cs typeface="Arial" pitchFamily="34" charset="0"/>
              </a:rPr>
              <a:t>Yurisprudensi</a:t>
            </a:r>
            <a:r>
              <a:rPr lang="en-US" sz="3200" b="1" i="1" dirty="0" smtClean="0">
                <a:solidFill>
                  <a:schemeClr val="accent1"/>
                </a:solidFill>
                <a:latin typeface="Mistral" pitchFamily="66" charset="0"/>
                <a:cs typeface="Arial" pitchFamily="34" charset="0"/>
              </a:rPr>
              <a:t/>
            </a:r>
            <a:br>
              <a:rPr lang="en-US" sz="3200" b="1" i="1" dirty="0" smtClean="0">
                <a:solidFill>
                  <a:schemeClr val="accent1"/>
                </a:solidFill>
                <a:latin typeface="Mistral" pitchFamily="66" charset="0"/>
                <a:cs typeface="Arial" pitchFamily="34" charset="0"/>
              </a:rPr>
            </a:br>
            <a:r>
              <a:rPr lang="en-US" sz="3200" b="1" i="1" dirty="0" smtClean="0">
                <a:solidFill>
                  <a:schemeClr val="accent1"/>
                </a:solidFill>
                <a:latin typeface="Mistral" pitchFamily="66" charset="0"/>
                <a:cs typeface="Arial" pitchFamily="34" charset="0"/>
              </a:rPr>
              <a:t>2. </a:t>
            </a:r>
            <a:r>
              <a:rPr lang="en-US" sz="3200" b="1" i="1" dirty="0" err="1" smtClean="0">
                <a:solidFill>
                  <a:schemeClr val="accent1"/>
                </a:solidFill>
                <a:latin typeface="Mistral" pitchFamily="66" charset="0"/>
                <a:cs typeface="Arial" pitchFamily="34" charset="0"/>
              </a:rPr>
              <a:t>Proses</a:t>
            </a:r>
            <a:r>
              <a:rPr lang="en-US" sz="3200" b="1" i="1" dirty="0" smtClean="0">
                <a:solidFill>
                  <a:schemeClr val="accent1"/>
                </a:solidFill>
                <a:latin typeface="Mistral" pitchFamily="66" charset="0"/>
                <a:cs typeface="Arial" pitchFamily="34" charset="0"/>
              </a:rPr>
              <a:t> </a:t>
            </a:r>
            <a:r>
              <a:rPr lang="en-US" sz="3200" b="1" i="1" dirty="0" err="1" smtClean="0">
                <a:solidFill>
                  <a:schemeClr val="accent1"/>
                </a:solidFill>
                <a:latin typeface="Mistral" pitchFamily="66" charset="0"/>
                <a:cs typeface="Arial" pitchFamily="34" charset="0"/>
              </a:rPr>
              <a:t>Politik</a:t>
            </a:r>
            <a:r>
              <a:rPr lang="en-US" sz="3200" b="1" i="1" dirty="0" smtClean="0">
                <a:solidFill>
                  <a:schemeClr val="accent1"/>
                </a:solidFill>
                <a:latin typeface="Mistral" pitchFamily="66" charset="0"/>
                <a:cs typeface="Arial" pitchFamily="34" charset="0"/>
              </a:rPr>
              <a:t> </a:t>
            </a:r>
            <a:r>
              <a:rPr lang="en-US" sz="3200" b="1" i="1" dirty="0" err="1" smtClean="0">
                <a:solidFill>
                  <a:schemeClr val="accent1"/>
                </a:solidFill>
                <a:latin typeface="Mistral" pitchFamily="66" charset="0"/>
                <a:cs typeface="Arial" pitchFamily="34" charset="0"/>
              </a:rPr>
              <a:t>dan</a:t>
            </a:r>
            <a:r>
              <a:rPr lang="en-US" sz="3200" b="1" i="1" dirty="0" smtClean="0">
                <a:solidFill>
                  <a:schemeClr val="accent1"/>
                </a:solidFill>
                <a:latin typeface="Mistral" pitchFamily="66" charset="0"/>
                <a:cs typeface="Arial" pitchFamily="34" charset="0"/>
              </a:rPr>
              <a:t> </a:t>
            </a:r>
            <a:r>
              <a:rPr lang="en-US" sz="3200" b="1" i="1" dirty="0" err="1" smtClean="0">
                <a:solidFill>
                  <a:schemeClr val="accent1"/>
                </a:solidFill>
                <a:latin typeface="Mistral" pitchFamily="66" charset="0"/>
                <a:cs typeface="Arial" pitchFamily="34" charset="0"/>
              </a:rPr>
              <a:t>Birokrasi</a:t>
            </a:r>
            <a:r>
              <a:rPr lang="en-US" sz="3200" b="1" i="1" dirty="0" smtClean="0">
                <a:solidFill>
                  <a:schemeClr val="accent1"/>
                </a:solidFill>
                <a:latin typeface="Mistral" pitchFamily="66" charset="0"/>
                <a:cs typeface="Arial" pitchFamily="34" charset="0"/>
              </a:rPr>
              <a:t/>
            </a:r>
            <a:br>
              <a:rPr lang="en-US" sz="3200" b="1" i="1" dirty="0" smtClean="0">
                <a:solidFill>
                  <a:schemeClr val="accent1"/>
                </a:solidFill>
                <a:latin typeface="Mistral" pitchFamily="66" charset="0"/>
                <a:cs typeface="Arial" pitchFamily="34" charset="0"/>
              </a:rPr>
            </a:br>
            <a:r>
              <a:rPr lang="en-US" sz="3200" b="1" i="1" dirty="0" smtClean="0">
                <a:solidFill>
                  <a:schemeClr val="accent1"/>
                </a:solidFill>
                <a:latin typeface="Mistral" pitchFamily="66" charset="0"/>
                <a:cs typeface="Arial" pitchFamily="34" charset="0"/>
              </a:rPr>
              <a:t>3. </a:t>
            </a:r>
            <a:r>
              <a:rPr lang="en-US" sz="3200" b="1" i="1" dirty="0" err="1" smtClean="0">
                <a:solidFill>
                  <a:schemeClr val="accent1"/>
                </a:solidFill>
                <a:latin typeface="Mistral" pitchFamily="66" charset="0"/>
                <a:cs typeface="Arial" pitchFamily="34" charset="0"/>
              </a:rPr>
              <a:t>Proses</a:t>
            </a:r>
            <a:r>
              <a:rPr lang="en-US" sz="3200" b="1" i="1" dirty="0" smtClean="0">
                <a:solidFill>
                  <a:schemeClr val="accent1"/>
                </a:solidFill>
                <a:latin typeface="Mistral" pitchFamily="66" charset="0"/>
                <a:cs typeface="Arial" pitchFamily="34" charset="0"/>
              </a:rPr>
              <a:t> </a:t>
            </a:r>
            <a:r>
              <a:rPr lang="en-US" sz="3200" b="1" i="1" dirty="0" err="1" smtClean="0">
                <a:solidFill>
                  <a:schemeClr val="accent1"/>
                </a:solidFill>
                <a:latin typeface="Mistral" pitchFamily="66" charset="0"/>
                <a:cs typeface="Arial" pitchFamily="34" charset="0"/>
              </a:rPr>
              <a:t>Sosialisasi</a:t>
            </a:r>
            <a:r>
              <a:rPr lang="en-US" sz="3200" b="1" i="1" dirty="0" smtClean="0">
                <a:solidFill>
                  <a:schemeClr val="accent1"/>
                </a:solidFill>
                <a:latin typeface="Mistral" pitchFamily="66" charset="0"/>
                <a:cs typeface="Arial" pitchFamily="34" charset="0"/>
              </a:rPr>
              <a:t> </a:t>
            </a:r>
            <a:r>
              <a:rPr lang="en-US" sz="3200" b="1" i="1" dirty="0" err="1" smtClean="0">
                <a:solidFill>
                  <a:schemeClr val="accent1"/>
                </a:solidFill>
                <a:latin typeface="Mistral" pitchFamily="66" charset="0"/>
                <a:cs typeface="Arial" pitchFamily="34" charset="0"/>
              </a:rPr>
              <a:t>dan</a:t>
            </a:r>
            <a:r>
              <a:rPr lang="en-US" sz="3200" b="1" i="1" dirty="0" smtClean="0">
                <a:solidFill>
                  <a:schemeClr val="accent1"/>
                </a:solidFill>
                <a:latin typeface="Mistral" pitchFamily="66" charset="0"/>
                <a:cs typeface="Arial" pitchFamily="34" charset="0"/>
              </a:rPr>
              <a:t> </a:t>
            </a:r>
            <a:r>
              <a:rPr lang="en-US" sz="3200" b="1" i="1" dirty="0" err="1" smtClean="0">
                <a:solidFill>
                  <a:schemeClr val="accent1"/>
                </a:solidFill>
                <a:latin typeface="Mistral" pitchFamily="66" charset="0"/>
                <a:cs typeface="Arial" pitchFamily="34" charset="0"/>
              </a:rPr>
              <a:t>Mobilisasi</a:t>
            </a:r>
            <a:endParaRPr lang="en-US" sz="1800" b="1" i="1" dirty="0">
              <a:solidFill>
                <a:srgbClr val="C00000"/>
              </a:solidFill>
            </a:endParaRPr>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AC7501A8-97DA-464C-85EF-8627031166C1}"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35</a:t>
            </a:fld>
            <a:endParaRPr lang="en-US"/>
          </a:p>
        </p:txBody>
      </p:sp>
    </p:spTree>
  </p:cSld>
  <p:clrMapOvr>
    <a:masterClrMapping/>
  </p:clrMapOvr>
  <p:transition>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3600" b="1" dirty="0" err="1" smtClean="0">
                <a:solidFill>
                  <a:srgbClr val="C00000"/>
                </a:solidFill>
                <a:latin typeface="Agency FB" pitchFamily="34" charset="0"/>
                <a:cs typeface="Arial" pitchFamily="34" charset="0"/>
              </a:rPr>
              <a:t>Proses</a:t>
            </a:r>
            <a:r>
              <a:rPr lang="en-US" sz="3600" b="1" dirty="0" smtClean="0">
                <a:solidFill>
                  <a:srgbClr val="C00000"/>
                </a:solidFill>
                <a:latin typeface="Agency FB" pitchFamily="34" charset="0"/>
                <a:cs typeface="Arial" pitchFamily="34" charset="0"/>
              </a:rPr>
              <a:t> </a:t>
            </a:r>
            <a:r>
              <a:rPr lang="en-US" sz="3600" b="1" dirty="0" err="1" smtClean="0">
                <a:solidFill>
                  <a:srgbClr val="C00000"/>
                </a:solidFill>
                <a:latin typeface="Agency FB" pitchFamily="34" charset="0"/>
                <a:cs typeface="Arial" pitchFamily="34" charset="0"/>
              </a:rPr>
              <a:t>Legislasi</a:t>
            </a:r>
            <a:r>
              <a:rPr lang="en-US" sz="3600" b="1" dirty="0" smtClean="0">
                <a:solidFill>
                  <a:srgbClr val="C00000"/>
                </a:solidFill>
                <a:latin typeface="Agency FB" pitchFamily="34" charset="0"/>
                <a:cs typeface="Arial" pitchFamily="34" charset="0"/>
              </a:rPr>
              <a:t> </a:t>
            </a:r>
            <a:r>
              <a:rPr lang="en-US" sz="3600" b="1" dirty="0" err="1" smtClean="0">
                <a:solidFill>
                  <a:srgbClr val="C00000"/>
                </a:solidFill>
                <a:latin typeface="Agency FB" pitchFamily="34" charset="0"/>
                <a:cs typeface="Arial" pitchFamily="34" charset="0"/>
              </a:rPr>
              <a:t>dan</a:t>
            </a:r>
            <a:r>
              <a:rPr lang="en-US" sz="3600" b="1" dirty="0" smtClean="0">
                <a:solidFill>
                  <a:srgbClr val="C00000"/>
                </a:solidFill>
                <a:latin typeface="Agency FB" pitchFamily="34" charset="0"/>
                <a:cs typeface="Arial" pitchFamily="34" charset="0"/>
              </a:rPr>
              <a:t> </a:t>
            </a:r>
            <a:r>
              <a:rPr lang="en-US" sz="3600" b="1" dirty="0" err="1" smtClean="0">
                <a:solidFill>
                  <a:srgbClr val="C00000"/>
                </a:solidFill>
                <a:latin typeface="Agency FB" pitchFamily="34" charset="0"/>
                <a:cs typeface="Arial" pitchFamily="34" charset="0"/>
              </a:rPr>
              <a:t>Yurisprudensi</a:t>
            </a:r>
            <a:r>
              <a:rPr lang="en-US" sz="3600" b="1" i="1" dirty="0" smtClean="0">
                <a:solidFill>
                  <a:srgbClr val="C00000"/>
                </a:solidFill>
                <a:latin typeface="Arial" pitchFamily="34" charset="0"/>
                <a:cs typeface="Arial" pitchFamily="34" charset="0"/>
              </a:rPr>
              <a:t/>
            </a:r>
            <a:br>
              <a:rPr lang="en-US" sz="3600" b="1" i="1" dirty="0" smtClean="0">
                <a:solidFill>
                  <a:srgbClr val="C00000"/>
                </a:solidFill>
                <a:latin typeface="Arial" pitchFamily="34" charset="0"/>
                <a:cs typeface="Arial" pitchFamily="34" charset="0"/>
              </a:rPr>
            </a:br>
            <a:r>
              <a:rPr lang="en-US" sz="3200" i="1" dirty="0" err="1" smtClean="0">
                <a:latin typeface="Mistral" pitchFamily="66" charset="0"/>
                <a:cs typeface="Arial" pitchFamily="34" charset="0"/>
              </a:rPr>
              <a:t>Pengajuan</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rancangan</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kebijakan</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dan</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peraturan</a:t>
            </a:r>
            <a:r>
              <a:rPr lang="en-US" sz="3200" i="1" dirty="0" smtClean="0">
                <a:latin typeface="Mistral" pitchFamily="66" charset="0"/>
                <a:cs typeface="Arial" pitchFamily="34" charset="0"/>
              </a:rPr>
              <a:t> (legal drafting), </a:t>
            </a:r>
            <a:r>
              <a:rPr lang="en-US" sz="3200" i="1" dirty="0" err="1" smtClean="0">
                <a:latin typeface="Mistral" pitchFamily="66" charset="0"/>
                <a:cs typeface="Arial" pitchFamily="34" charset="0"/>
              </a:rPr>
              <a:t>atau</a:t>
            </a:r>
            <a:r>
              <a:rPr lang="en-US" sz="3200" i="1" dirty="0" smtClean="0">
                <a:latin typeface="Mistral" pitchFamily="66" charset="0"/>
                <a:cs typeface="Arial" pitchFamily="34" charset="0"/>
              </a:rPr>
              <a:t/>
            </a:r>
            <a:br>
              <a:rPr lang="en-US" sz="3200" i="1" dirty="0" smtClean="0">
                <a:latin typeface="Mistral" pitchFamily="66" charset="0"/>
                <a:cs typeface="Arial" pitchFamily="34" charset="0"/>
              </a:rPr>
            </a:br>
            <a:r>
              <a:rPr lang="en-US" sz="3200" i="1" dirty="0" err="1" smtClean="0">
                <a:latin typeface="Mistral" pitchFamily="66" charset="0"/>
                <a:cs typeface="Arial" pitchFamily="34" charset="0"/>
              </a:rPr>
              <a:t>Menggugat</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di</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pengadilan</a:t>
            </a:r>
            <a:r>
              <a:rPr lang="en-US" sz="3200" i="1" dirty="0" smtClean="0">
                <a:latin typeface="Mistral" pitchFamily="66" charset="0"/>
                <a:cs typeface="Arial" pitchFamily="34" charset="0"/>
              </a:rPr>
              <a:t>/</a:t>
            </a:r>
            <a:r>
              <a:rPr lang="en-US" sz="3200" i="1" dirty="0" err="1" smtClean="0">
                <a:latin typeface="Mistral" pitchFamily="66" charset="0"/>
                <a:cs typeface="Arial" pitchFamily="34" charset="0"/>
              </a:rPr>
              <a:t>mahkamah</a:t>
            </a:r>
            <a:r>
              <a:rPr lang="en-US" sz="3200" i="1" dirty="0" smtClean="0">
                <a:latin typeface="Mistral" pitchFamily="66" charset="0"/>
                <a:cs typeface="Arial" pitchFamily="34" charset="0"/>
              </a:rPr>
              <a:t> </a:t>
            </a:r>
            <a:r>
              <a:rPr lang="en-US" sz="3200" i="1" dirty="0" err="1" smtClean="0">
                <a:latin typeface="Mistral" pitchFamily="66" charset="0"/>
                <a:cs typeface="Arial" pitchFamily="34" charset="0"/>
              </a:rPr>
              <a:t>agung</a:t>
            </a:r>
            <a:endParaRPr lang="en-US" sz="16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AC7501A8-97DA-464C-85EF-8627031166C1}"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36</a:t>
            </a:fld>
            <a:endParaRPr lang="en-US"/>
          </a:p>
        </p:txBody>
      </p:sp>
    </p:spTree>
  </p:cSld>
  <p:clrMapOvr>
    <a:masterClrMapping/>
  </p:clrMapOvr>
  <p:transition>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3200" b="1" dirty="0" err="1" smtClean="0">
                <a:solidFill>
                  <a:srgbClr val="0070C0"/>
                </a:solidFill>
                <a:latin typeface="Agency FB" pitchFamily="34" charset="0"/>
                <a:cs typeface="Arial" pitchFamily="34" charset="0"/>
              </a:rPr>
              <a:t>Langkah-Langkah</a:t>
            </a:r>
            <a:r>
              <a:rPr lang="en-US" sz="3200" b="1" dirty="0" smtClean="0">
                <a:solidFill>
                  <a:srgbClr val="0070C0"/>
                </a:solidFill>
                <a:latin typeface="Agency FB" pitchFamily="34" charset="0"/>
                <a:cs typeface="Arial" pitchFamily="34" charset="0"/>
              </a:rPr>
              <a:t> </a:t>
            </a:r>
            <a:r>
              <a:rPr lang="en-US" sz="3200" b="1" dirty="0" err="1" smtClean="0">
                <a:solidFill>
                  <a:srgbClr val="0070C0"/>
                </a:solidFill>
                <a:latin typeface="Agency FB" pitchFamily="34" charset="0"/>
                <a:cs typeface="Arial" pitchFamily="34" charset="0"/>
              </a:rPr>
              <a:t>Mengajukan</a:t>
            </a:r>
            <a:r>
              <a:rPr lang="en-US" sz="3200" b="1" dirty="0" smtClean="0">
                <a:solidFill>
                  <a:srgbClr val="0070C0"/>
                </a:solidFill>
                <a:latin typeface="Agency FB" pitchFamily="34" charset="0"/>
                <a:cs typeface="Arial" pitchFamily="34" charset="0"/>
              </a:rPr>
              <a:t> Legal Drafting :</a:t>
            </a:r>
            <a:r>
              <a:rPr lang="en-US" sz="3200" b="1" dirty="0" smtClean="0">
                <a:latin typeface="Agency FB" pitchFamily="34" charset="0"/>
                <a:cs typeface="Arial" pitchFamily="34" charset="0"/>
              </a:rPr>
              <a:t/>
            </a:r>
            <a:br>
              <a:rPr lang="en-US" sz="3200" b="1" dirty="0" smtClean="0">
                <a:latin typeface="Agency FB" pitchFamily="34" charset="0"/>
                <a:cs typeface="Arial" pitchFamily="34" charset="0"/>
              </a:rPr>
            </a:br>
            <a:r>
              <a:rPr lang="en-US" sz="2000" b="1" dirty="0" smtClean="0">
                <a:latin typeface="Agency FB" pitchFamily="34" charset="0"/>
                <a:cs typeface="Arial" pitchFamily="34" charset="0"/>
              </a:rPr>
              <a:t>1. </a:t>
            </a:r>
            <a:r>
              <a:rPr lang="en-US" sz="2000" b="1" dirty="0" err="1" smtClean="0">
                <a:latin typeface="Agency FB" pitchFamily="34" charset="0"/>
                <a:cs typeface="Arial" pitchFamily="34" charset="0"/>
              </a:rPr>
              <a:t>Bangun</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Komunikasi</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dengan</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kalangan</a:t>
            </a:r>
            <a:r>
              <a:rPr lang="en-US" sz="2000" b="1" dirty="0" smtClean="0">
                <a:latin typeface="Agency FB" pitchFamily="34" charset="0"/>
                <a:cs typeface="Arial" pitchFamily="34" charset="0"/>
              </a:rPr>
              <a:t> PEMDA, DPR/D, </a:t>
            </a:r>
            <a:r>
              <a:rPr lang="en-US" sz="2000" b="1" dirty="0" err="1" smtClean="0">
                <a:latin typeface="Agency FB" pitchFamily="34" charset="0"/>
                <a:cs typeface="Arial" pitchFamily="34" charset="0"/>
              </a:rPr>
              <a:t>dan</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Parpol</a:t>
            </a:r>
            <a:r>
              <a:rPr lang="en-US" sz="2000" b="1" dirty="0" smtClean="0">
                <a:latin typeface="Agency FB" pitchFamily="34" charset="0"/>
                <a:cs typeface="Arial" pitchFamily="34" charset="0"/>
              </a:rPr>
              <a:t> yang </a:t>
            </a:r>
            <a:r>
              <a:rPr lang="en-US" sz="2000" b="1" dirty="0" err="1" smtClean="0">
                <a:latin typeface="Agency FB" pitchFamily="34" charset="0"/>
                <a:cs typeface="Arial" pitchFamily="34" charset="0"/>
              </a:rPr>
              <a:t>memiliki</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kekuatan</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fraksi</a:t>
            </a:r>
            <a:r>
              <a:rPr lang="en-US" sz="2000" b="1" dirty="0" smtClean="0">
                <a:latin typeface="Agency FB" pitchFamily="34" charset="0"/>
                <a:cs typeface="Arial" pitchFamily="34" charset="0"/>
              </a:rPr>
              <a:t> yang </a:t>
            </a:r>
            <a:r>
              <a:rPr lang="en-US" sz="2000" b="1" dirty="0" err="1" smtClean="0">
                <a:latin typeface="Agency FB" pitchFamily="34" charset="0"/>
                <a:cs typeface="Arial" pitchFamily="34" charset="0"/>
              </a:rPr>
              <a:t>cukup</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berpengaruh</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khususnya</a:t>
            </a:r>
            <a:r>
              <a:rPr lang="en-US" sz="2000" b="1" dirty="0" smtClean="0">
                <a:latin typeface="Agency FB" pitchFamily="34" charset="0"/>
                <a:cs typeface="Arial" pitchFamily="34" charset="0"/>
              </a:rPr>
              <a:t> yang </a:t>
            </a:r>
            <a:r>
              <a:rPr lang="en-US" sz="2000" b="1" dirty="0" err="1" smtClean="0">
                <a:latin typeface="Agency FB" pitchFamily="34" charset="0"/>
                <a:cs typeface="Arial" pitchFamily="34" charset="0"/>
              </a:rPr>
              <a:t>berkaitan</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dengan</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isu</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advokasi</a:t>
            </a:r>
            <a:r>
              <a:rPr lang="en-US" sz="2000" b="1" dirty="0" smtClean="0">
                <a:latin typeface="Agency FB" pitchFamily="34" charset="0"/>
                <a:cs typeface="Arial" pitchFamily="34" charset="0"/>
              </a:rPr>
              <a:t/>
            </a:r>
            <a:br>
              <a:rPr lang="en-US" sz="2000" b="1" dirty="0" smtClean="0">
                <a:latin typeface="Agency FB" pitchFamily="34" charset="0"/>
                <a:cs typeface="Arial" pitchFamily="34" charset="0"/>
              </a:rPr>
            </a:br>
            <a:r>
              <a:rPr lang="en-US" sz="2000" b="1" dirty="0" smtClean="0">
                <a:latin typeface="Agency FB" pitchFamily="34" charset="0"/>
                <a:cs typeface="Arial" pitchFamily="34" charset="0"/>
              </a:rPr>
              <a:t>2. </a:t>
            </a:r>
            <a:r>
              <a:rPr lang="en-US" sz="2000" b="1" dirty="0" err="1" smtClean="0">
                <a:latin typeface="Agency FB" pitchFamily="34" charset="0"/>
                <a:cs typeface="Arial" pitchFamily="34" charset="0"/>
              </a:rPr>
              <a:t>Bangun</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Komunikasi</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dengan</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kalangan</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profesional</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dalam</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bidang</a:t>
            </a:r>
            <a:r>
              <a:rPr lang="en-US" sz="2000" b="1" dirty="0" smtClean="0">
                <a:latin typeface="Agency FB" pitchFamily="34" charset="0"/>
                <a:cs typeface="Arial" pitchFamily="34" charset="0"/>
              </a:rPr>
              <a:t> yang </a:t>
            </a:r>
            <a:r>
              <a:rPr lang="en-US" sz="2000" b="1" dirty="0" err="1" smtClean="0">
                <a:latin typeface="Agency FB" pitchFamily="34" charset="0"/>
                <a:cs typeface="Arial" pitchFamily="34" charset="0"/>
              </a:rPr>
              <a:t>diadvokasi</a:t>
            </a:r>
            <a:r>
              <a:rPr lang="en-US" sz="2000" b="1" dirty="0" smtClean="0">
                <a:latin typeface="Agency FB" pitchFamily="34" charset="0"/>
                <a:cs typeface="Arial" pitchFamily="34" charset="0"/>
              </a:rPr>
              <a:t>. </a:t>
            </a:r>
            <a:br>
              <a:rPr lang="en-US" sz="2000" b="1" dirty="0" smtClean="0">
                <a:latin typeface="Agency FB" pitchFamily="34" charset="0"/>
                <a:cs typeface="Arial" pitchFamily="34" charset="0"/>
              </a:rPr>
            </a:br>
            <a:r>
              <a:rPr lang="en-US" sz="2000" b="1" dirty="0" smtClean="0">
                <a:latin typeface="Agency FB" pitchFamily="34" charset="0"/>
                <a:cs typeface="Arial" pitchFamily="34" charset="0"/>
              </a:rPr>
              <a:t>3. </a:t>
            </a:r>
            <a:r>
              <a:rPr lang="en-US" sz="2000" b="1" dirty="0" err="1" smtClean="0">
                <a:latin typeface="Agency FB" pitchFamily="34" charset="0"/>
                <a:cs typeface="Arial" pitchFamily="34" charset="0"/>
              </a:rPr>
              <a:t>Bangun</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Komunikasi</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dengan</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kalangan</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akademisi</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hukum</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terutama</a:t>
            </a:r>
            <a:r>
              <a:rPr lang="en-US" sz="2000" b="1" dirty="0" smtClean="0">
                <a:latin typeface="Agency FB" pitchFamily="34" charset="0"/>
                <a:cs typeface="Arial" pitchFamily="34" charset="0"/>
              </a:rPr>
              <a:t> yang </a:t>
            </a:r>
            <a:r>
              <a:rPr lang="en-US" sz="2000" b="1" dirty="0" err="1" smtClean="0">
                <a:latin typeface="Agency FB" pitchFamily="34" charset="0"/>
                <a:cs typeface="Arial" pitchFamily="34" charset="0"/>
              </a:rPr>
              <a:t>selalu</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diminta</a:t>
            </a:r>
            <a:r>
              <a:rPr lang="en-US" sz="2000" b="1" dirty="0" smtClean="0">
                <a:latin typeface="Agency FB" pitchFamily="34" charset="0"/>
                <a:cs typeface="Arial" pitchFamily="34" charset="0"/>
              </a:rPr>
              <a:t> DPRD/PEMDA </a:t>
            </a:r>
            <a:r>
              <a:rPr lang="en-US" sz="2000" b="1" dirty="0" err="1" smtClean="0">
                <a:latin typeface="Agency FB" pitchFamily="34" charset="0"/>
                <a:cs typeface="Arial" pitchFamily="34" charset="0"/>
              </a:rPr>
              <a:t>untuk</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membantu</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mereka</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menyusun</a:t>
            </a:r>
            <a:r>
              <a:rPr lang="en-US" sz="2000" b="1" dirty="0" smtClean="0">
                <a:latin typeface="Agency FB" pitchFamily="34" charset="0"/>
                <a:cs typeface="Arial" pitchFamily="34" charset="0"/>
              </a:rPr>
              <a:t> Draft RANPERDA</a:t>
            </a:r>
            <a:br>
              <a:rPr lang="en-US" sz="2000" b="1" dirty="0" smtClean="0">
                <a:latin typeface="Agency FB" pitchFamily="34" charset="0"/>
                <a:cs typeface="Arial" pitchFamily="34" charset="0"/>
              </a:rPr>
            </a:br>
            <a:r>
              <a:rPr lang="en-US" sz="2000" b="1" dirty="0" smtClean="0">
                <a:latin typeface="Agency FB" pitchFamily="34" charset="0"/>
                <a:cs typeface="Arial" pitchFamily="34" charset="0"/>
              </a:rPr>
              <a:t>4. </a:t>
            </a:r>
            <a:r>
              <a:rPr lang="en-US" sz="2000" b="1" dirty="0" err="1" smtClean="0">
                <a:latin typeface="Agency FB" pitchFamily="34" charset="0"/>
                <a:cs typeface="Arial" pitchFamily="34" charset="0"/>
              </a:rPr>
              <a:t>Lakukan</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Diskusi</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Berkala</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di</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antara</a:t>
            </a:r>
            <a:r>
              <a:rPr lang="en-US" sz="2000" b="1" dirty="0" smtClean="0">
                <a:latin typeface="Agency FB" pitchFamily="34" charset="0"/>
                <a:cs typeface="Arial" pitchFamily="34" charset="0"/>
              </a:rPr>
              <a:t> TIM INTI, </a:t>
            </a:r>
            <a:r>
              <a:rPr lang="en-US" sz="2000" b="1" dirty="0" err="1" smtClean="0">
                <a:latin typeface="Agency FB" pitchFamily="34" charset="0"/>
                <a:cs typeface="Arial" pitchFamily="34" charset="0"/>
              </a:rPr>
              <a:t>bahas</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segala</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informasi</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dan</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hal</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penting</a:t>
            </a:r>
            <a:r>
              <a:rPr lang="en-US" sz="2000" b="1" dirty="0" smtClean="0">
                <a:latin typeface="Agency FB" pitchFamily="34" charset="0"/>
                <a:cs typeface="Arial" pitchFamily="34" charset="0"/>
              </a:rPr>
              <a:t> yang </a:t>
            </a:r>
            <a:r>
              <a:rPr lang="en-US" sz="2000" b="1" dirty="0" err="1" smtClean="0">
                <a:latin typeface="Agency FB" pitchFamily="34" charset="0"/>
                <a:cs typeface="Arial" pitchFamily="34" charset="0"/>
              </a:rPr>
              <a:t>didapat</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dari</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pihak-pihak</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di</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atas</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sebagai</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bahan</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untuk</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menyusun</a:t>
            </a:r>
            <a:r>
              <a:rPr lang="en-US" sz="2000" b="1" dirty="0" smtClean="0">
                <a:latin typeface="Agency FB" pitchFamily="34" charset="0"/>
                <a:cs typeface="Arial" pitchFamily="34" charset="0"/>
              </a:rPr>
              <a:t> Legal Drafting</a:t>
            </a:r>
            <a:br>
              <a:rPr lang="en-US" sz="2000" b="1" dirty="0" smtClean="0">
                <a:latin typeface="Agency FB" pitchFamily="34" charset="0"/>
                <a:cs typeface="Arial" pitchFamily="34" charset="0"/>
              </a:rPr>
            </a:br>
            <a:r>
              <a:rPr lang="en-US" sz="2000" b="1" dirty="0" smtClean="0">
                <a:latin typeface="Agency FB" pitchFamily="34" charset="0"/>
                <a:cs typeface="Arial" pitchFamily="34" charset="0"/>
              </a:rPr>
              <a:t>5. </a:t>
            </a:r>
            <a:r>
              <a:rPr lang="en-US" sz="2000" b="1" dirty="0" err="1" smtClean="0">
                <a:latin typeface="Agency FB" pitchFamily="34" charset="0"/>
                <a:cs typeface="Arial" pitchFamily="34" charset="0"/>
              </a:rPr>
              <a:t>Pelajari</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dan</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Pilih</a:t>
            </a:r>
            <a:r>
              <a:rPr lang="en-US" sz="2000" b="1" dirty="0" smtClean="0">
                <a:latin typeface="Agency FB" pitchFamily="34" charset="0"/>
                <a:cs typeface="Arial" pitchFamily="34" charset="0"/>
              </a:rPr>
              <a:t> Momentum yang TEPAT </a:t>
            </a:r>
            <a:r>
              <a:rPr lang="en-US" sz="2000" b="1" dirty="0" err="1" smtClean="0">
                <a:latin typeface="Agency FB" pitchFamily="34" charset="0"/>
                <a:cs typeface="Arial" pitchFamily="34" charset="0"/>
              </a:rPr>
              <a:t>untuk</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mengajukan</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usulan</a:t>
            </a:r>
            <a:r>
              <a:rPr lang="en-US" sz="2000" b="1" dirty="0" smtClean="0">
                <a:latin typeface="Agency FB" pitchFamily="34" charset="0"/>
                <a:cs typeface="Arial" pitchFamily="34" charset="0"/>
              </a:rPr>
              <a:t> Legal Drafting </a:t>
            </a:r>
            <a:r>
              <a:rPr lang="en-US" sz="2000" b="1" dirty="0" err="1" smtClean="0">
                <a:latin typeface="Agency FB" pitchFamily="34" charset="0"/>
                <a:cs typeface="Arial" pitchFamily="34" charset="0"/>
              </a:rPr>
              <a:t>tersebut</a:t>
            </a:r>
            <a:r>
              <a:rPr lang="en-US" sz="2000" b="1" dirty="0" smtClean="0">
                <a:latin typeface="Agency FB" pitchFamily="34" charset="0"/>
                <a:cs typeface="Arial" pitchFamily="34" charset="0"/>
              </a:rPr>
              <a:t/>
            </a:r>
            <a:br>
              <a:rPr lang="en-US" sz="2000" b="1" dirty="0" smtClean="0">
                <a:latin typeface="Agency FB" pitchFamily="34" charset="0"/>
                <a:cs typeface="Arial" pitchFamily="34" charset="0"/>
              </a:rPr>
            </a:br>
            <a:r>
              <a:rPr lang="en-US" sz="2000" b="1" dirty="0" smtClean="0">
                <a:latin typeface="Agency FB" pitchFamily="34" charset="0"/>
                <a:cs typeface="Arial" pitchFamily="34" charset="0"/>
              </a:rPr>
              <a:t>6. </a:t>
            </a:r>
            <a:r>
              <a:rPr lang="en-US" sz="2000" b="1" dirty="0" err="1" smtClean="0">
                <a:latin typeface="Agency FB" pitchFamily="34" charset="0"/>
                <a:cs typeface="Arial" pitchFamily="34" charset="0"/>
              </a:rPr>
              <a:t>Tentukan</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kepada</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pihak</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mana</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di</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antara</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ketiga</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di</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atas</a:t>
            </a:r>
            <a:r>
              <a:rPr lang="en-US" sz="2000" b="1" dirty="0" smtClean="0">
                <a:latin typeface="Agency FB" pitchFamily="34" charset="0"/>
                <a:cs typeface="Arial" pitchFamily="34" charset="0"/>
              </a:rPr>
              <a:t> yang PALING TEPAT </a:t>
            </a:r>
            <a:r>
              <a:rPr lang="en-US" sz="2000" b="1" dirty="0" err="1" smtClean="0">
                <a:latin typeface="Agency FB" pitchFamily="34" charset="0"/>
                <a:cs typeface="Arial" pitchFamily="34" charset="0"/>
              </a:rPr>
              <a:t>untuk</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diserahi</a:t>
            </a:r>
            <a:r>
              <a:rPr lang="en-US" sz="2000" b="1" dirty="0" smtClean="0">
                <a:latin typeface="Agency FB" pitchFamily="34" charset="0"/>
                <a:cs typeface="Arial" pitchFamily="34" charset="0"/>
              </a:rPr>
              <a:t> Legal Draft</a:t>
            </a:r>
            <a:br>
              <a:rPr lang="en-US" sz="2000" b="1" dirty="0" smtClean="0">
                <a:latin typeface="Agency FB" pitchFamily="34" charset="0"/>
                <a:cs typeface="Arial" pitchFamily="34" charset="0"/>
              </a:rPr>
            </a:br>
            <a:r>
              <a:rPr lang="en-US" sz="2000" b="1" dirty="0" smtClean="0">
                <a:latin typeface="Agency FB" pitchFamily="34" charset="0"/>
                <a:cs typeface="Arial" pitchFamily="34" charset="0"/>
              </a:rPr>
              <a:t>7. DAHULUI MEREKA SEBAGAI PENGGAGAS/PEMRAKARSA</a:t>
            </a:r>
            <a:br>
              <a:rPr lang="en-US" sz="2000" b="1" dirty="0" smtClean="0">
                <a:latin typeface="Agency FB" pitchFamily="34" charset="0"/>
                <a:cs typeface="Arial" pitchFamily="34" charset="0"/>
              </a:rPr>
            </a:br>
            <a:r>
              <a:rPr lang="en-US" sz="2000" b="1" dirty="0" smtClean="0">
                <a:latin typeface="Agency FB" pitchFamily="34" charset="0"/>
                <a:cs typeface="Arial" pitchFamily="34" charset="0"/>
              </a:rPr>
              <a:t>8. </a:t>
            </a:r>
            <a:r>
              <a:rPr lang="en-US" sz="2000" b="1" dirty="0" err="1" smtClean="0">
                <a:latin typeface="Agency FB" pitchFamily="34" charset="0"/>
                <a:cs typeface="Arial" pitchFamily="34" charset="0"/>
              </a:rPr>
              <a:t>Lakukan</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pemantauan</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berkala</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jika</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usulan</a:t>
            </a:r>
            <a:r>
              <a:rPr lang="en-US" sz="2000" b="1" dirty="0" smtClean="0">
                <a:latin typeface="Agency FB" pitchFamily="34" charset="0"/>
                <a:cs typeface="Arial" pitchFamily="34" charset="0"/>
              </a:rPr>
              <a:t> Legal Drafting </a:t>
            </a:r>
            <a:r>
              <a:rPr lang="en-US" sz="2000" b="1" dirty="0" err="1" smtClean="0">
                <a:latin typeface="Agency FB" pitchFamily="34" charset="0"/>
                <a:cs typeface="Arial" pitchFamily="34" charset="0"/>
              </a:rPr>
              <a:t>telah</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mereka</a:t>
            </a:r>
            <a:r>
              <a:rPr lang="en-US" sz="2000" b="1" dirty="0" smtClean="0">
                <a:latin typeface="Agency FB" pitchFamily="34" charset="0"/>
                <a:cs typeface="Arial" pitchFamily="34" charset="0"/>
              </a:rPr>
              <a:t> </a:t>
            </a:r>
            <a:r>
              <a:rPr lang="en-US" sz="2000" b="1" dirty="0" err="1" smtClean="0">
                <a:latin typeface="Agency FB" pitchFamily="34" charset="0"/>
                <a:cs typeface="Arial" pitchFamily="34" charset="0"/>
              </a:rPr>
              <a:t>terima</a:t>
            </a:r>
            <a:endParaRPr lang="en-US" sz="1400" b="1" dirty="0">
              <a:latin typeface="Agency FB" pitchFamily="34" charset="0"/>
            </a:endParaRPr>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AC7501A8-97DA-464C-85EF-8627031166C1}"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37</a:t>
            </a:fld>
            <a:endParaRPr lang="en-US"/>
          </a:p>
        </p:txBody>
      </p:sp>
    </p:spTree>
  </p:cSld>
  <p:clrMapOvr>
    <a:masterClrMapping/>
  </p:clrMapOvr>
  <p:transition>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b="1" dirty="0" err="1" smtClean="0">
                <a:solidFill>
                  <a:srgbClr val="0070C0"/>
                </a:solidFill>
                <a:latin typeface="Agency FB" pitchFamily="34" charset="0"/>
                <a:cs typeface="Arial" pitchFamily="34" charset="0"/>
              </a:rPr>
              <a:t>Proses</a:t>
            </a:r>
            <a:r>
              <a:rPr lang="en-US" b="1" dirty="0" smtClean="0">
                <a:solidFill>
                  <a:srgbClr val="0070C0"/>
                </a:solidFill>
                <a:latin typeface="Agency FB" pitchFamily="34" charset="0"/>
                <a:cs typeface="Arial" pitchFamily="34" charset="0"/>
              </a:rPr>
              <a:t> </a:t>
            </a:r>
            <a:r>
              <a:rPr lang="en-US" b="1" dirty="0" err="1" smtClean="0">
                <a:solidFill>
                  <a:srgbClr val="0070C0"/>
                </a:solidFill>
                <a:latin typeface="Agency FB" pitchFamily="34" charset="0"/>
                <a:cs typeface="Arial" pitchFamily="34" charset="0"/>
              </a:rPr>
              <a:t>Politik</a:t>
            </a:r>
            <a:r>
              <a:rPr lang="en-US" b="1" dirty="0" smtClean="0">
                <a:solidFill>
                  <a:srgbClr val="0070C0"/>
                </a:solidFill>
                <a:latin typeface="Agency FB" pitchFamily="34" charset="0"/>
                <a:cs typeface="Arial" pitchFamily="34" charset="0"/>
              </a:rPr>
              <a:t> </a:t>
            </a:r>
            <a:r>
              <a:rPr lang="en-US" b="1" dirty="0" err="1" smtClean="0">
                <a:solidFill>
                  <a:srgbClr val="0070C0"/>
                </a:solidFill>
                <a:latin typeface="Agency FB" pitchFamily="34" charset="0"/>
                <a:cs typeface="Arial" pitchFamily="34" charset="0"/>
              </a:rPr>
              <a:t>dan</a:t>
            </a:r>
            <a:r>
              <a:rPr lang="en-US" b="1" dirty="0" smtClean="0">
                <a:solidFill>
                  <a:srgbClr val="0070C0"/>
                </a:solidFill>
                <a:latin typeface="Agency FB" pitchFamily="34" charset="0"/>
                <a:cs typeface="Arial" pitchFamily="34" charset="0"/>
              </a:rPr>
              <a:t> </a:t>
            </a:r>
            <a:r>
              <a:rPr lang="en-US" b="1" dirty="0" err="1" smtClean="0">
                <a:solidFill>
                  <a:srgbClr val="0070C0"/>
                </a:solidFill>
                <a:latin typeface="Agency FB" pitchFamily="34" charset="0"/>
                <a:cs typeface="Arial" pitchFamily="34" charset="0"/>
              </a:rPr>
              <a:t>Birokrasi</a:t>
            </a:r>
            <a:r>
              <a:rPr lang="en-US" sz="3200" b="1" dirty="0" smtClean="0">
                <a:solidFill>
                  <a:srgbClr val="0070C0"/>
                </a:solidFill>
                <a:latin typeface="Agency FB" pitchFamily="34" charset="0"/>
                <a:cs typeface="Arial" pitchFamily="34" charset="0"/>
              </a:rPr>
              <a:t/>
            </a:r>
            <a:br>
              <a:rPr lang="en-US" sz="3200" b="1" dirty="0" smtClean="0">
                <a:solidFill>
                  <a:srgbClr val="0070C0"/>
                </a:solidFill>
                <a:latin typeface="Agency FB" pitchFamily="34" charset="0"/>
                <a:cs typeface="Arial" pitchFamily="34" charset="0"/>
              </a:rPr>
            </a:br>
            <a:r>
              <a:rPr lang="en-US" sz="2800" b="1" dirty="0" smtClean="0">
                <a:solidFill>
                  <a:srgbClr val="C00000"/>
                </a:solidFill>
                <a:latin typeface="Agency FB" pitchFamily="34" charset="0"/>
                <a:cs typeface="Arial" pitchFamily="34" charset="0"/>
              </a:rPr>
              <a:t>Lobby/</a:t>
            </a:r>
            <a:r>
              <a:rPr lang="en-US" sz="2800" b="1" dirty="0" err="1" smtClean="0">
                <a:solidFill>
                  <a:srgbClr val="C00000"/>
                </a:solidFill>
                <a:latin typeface="Agency FB" pitchFamily="34" charset="0"/>
                <a:cs typeface="Arial" pitchFamily="34" charset="0"/>
              </a:rPr>
              <a:t>negosiasi</a:t>
            </a:r>
            <a:r>
              <a:rPr lang="en-US" sz="2800" b="1" dirty="0" smtClean="0">
                <a:solidFill>
                  <a:srgbClr val="C00000"/>
                </a:solidFill>
                <a:latin typeface="Agency FB" pitchFamily="34" charset="0"/>
                <a:cs typeface="Arial" pitchFamily="34" charset="0"/>
              </a:rPr>
              <a:t/>
            </a:r>
            <a:br>
              <a:rPr lang="en-US" sz="2800" b="1" dirty="0" smtClean="0">
                <a:solidFill>
                  <a:srgbClr val="C00000"/>
                </a:solidFill>
                <a:latin typeface="Agency FB" pitchFamily="34" charset="0"/>
                <a:cs typeface="Arial" pitchFamily="34" charset="0"/>
              </a:rPr>
            </a:br>
            <a:r>
              <a:rPr lang="en-US" sz="2800" b="1" dirty="0" err="1" smtClean="0">
                <a:solidFill>
                  <a:srgbClr val="C00000"/>
                </a:solidFill>
                <a:latin typeface="Agency FB" pitchFamily="34" charset="0"/>
                <a:cs typeface="Arial" pitchFamily="34" charset="0"/>
              </a:rPr>
              <a:t>Lebih</a:t>
            </a:r>
            <a:r>
              <a:rPr lang="en-US" sz="2800" b="1" dirty="0" smtClean="0">
                <a:solidFill>
                  <a:srgbClr val="C00000"/>
                </a:solidFill>
                <a:latin typeface="Agency FB" pitchFamily="34" charset="0"/>
                <a:cs typeface="Arial" pitchFamily="34" charset="0"/>
              </a:rPr>
              <a:t> </a:t>
            </a:r>
            <a:r>
              <a:rPr lang="en-US" sz="2800" b="1" dirty="0" err="1" smtClean="0">
                <a:solidFill>
                  <a:srgbClr val="C00000"/>
                </a:solidFill>
                <a:latin typeface="Agency FB" pitchFamily="34" charset="0"/>
                <a:cs typeface="Arial" pitchFamily="34" charset="0"/>
              </a:rPr>
              <a:t>ditujukan</a:t>
            </a:r>
            <a:r>
              <a:rPr lang="en-US" sz="2800" b="1" dirty="0" smtClean="0">
                <a:solidFill>
                  <a:srgbClr val="C00000"/>
                </a:solidFill>
                <a:latin typeface="Agency FB" pitchFamily="34" charset="0"/>
                <a:cs typeface="Arial" pitchFamily="34" charset="0"/>
              </a:rPr>
              <a:t> </a:t>
            </a:r>
            <a:r>
              <a:rPr lang="en-US" sz="2800" b="1" dirty="0" err="1" smtClean="0">
                <a:solidFill>
                  <a:srgbClr val="C00000"/>
                </a:solidFill>
                <a:latin typeface="Agency FB" pitchFamily="34" charset="0"/>
                <a:cs typeface="Arial" pitchFamily="34" charset="0"/>
              </a:rPr>
              <a:t>kepada</a:t>
            </a:r>
            <a:r>
              <a:rPr lang="en-US" sz="2800" b="1" dirty="0" smtClean="0">
                <a:solidFill>
                  <a:srgbClr val="C00000"/>
                </a:solidFill>
                <a:latin typeface="Agency FB" pitchFamily="34" charset="0"/>
                <a:cs typeface="Arial" pitchFamily="34" charset="0"/>
              </a:rPr>
              <a:t> </a:t>
            </a:r>
            <a:r>
              <a:rPr lang="en-US" sz="2800" b="1" dirty="0" err="1" smtClean="0">
                <a:solidFill>
                  <a:srgbClr val="C00000"/>
                </a:solidFill>
                <a:latin typeface="Agency FB" pitchFamily="34" charset="0"/>
                <a:cs typeface="Arial" pitchFamily="34" charset="0"/>
              </a:rPr>
              <a:t>pelaksana</a:t>
            </a:r>
            <a:r>
              <a:rPr lang="en-US" sz="2800" b="1" dirty="0" smtClean="0">
                <a:solidFill>
                  <a:srgbClr val="C00000"/>
                </a:solidFill>
                <a:latin typeface="Agency FB" pitchFamily="34" charset="0"/>
                <a:cs typeface="Arial" pitchFamily="34" charset="0"/>
              </a:rPr>
              <a:t> </a:t>
            </a:r>
            <a:r>
              <a:rPr lang="en-US" sz="2800" b="1" dirty="0" err="1" smtClean="0">
                <a:solidFill>
                  <a:srgbClr val="C00000"/>
                </a:solidFill>
                <a:latin typeface="Agency FB" pitchFamily="34" charset="0"/>
                <a:cs typeface="Arial" pitchFamily="34" charset="0"/>
              </a:rPr>
              <a:t>kebijakan</a:t>
            </a:r>
            <a:r>
              <a:rPr lang="en-US" sz="2800" b="1" dirty="0" smtClean="0">
                <a:solidFill>
                  <a:srgbClr val="C00000"/>
                </a:solidFill>
                <a:latin typeface="Agency FB" pitchFamily="34" charset="0"/>
                <a:cs typeface="Arial" pitchFamily="34" charset="0"/>
              </a:rPr>
              <a:t> (</a:t>
            </a:r>
            <a:r>
              <a:rPr lang="en-US" sz="2800" b="1" dirty="0" err="1" smtClean="0">
                <a:solidFill>
                  <a:srgbClr val="C00000"/>
                </a:solidFill>
                <a:latin typeface="Agency FB" pitchFamily="34" charset="0"/>
                <a:cs typeface="Arial" pitchFamily="34" charset="0"/>
              </a:rPr>
              <a:t>Pemda</a:t>
            </a:r>
            <a:r>
              <a:rPr lang="en-US" sz="2800" b="1" dirty="0" smtClean="0">
                <a:solidFill>
                  <a:srgbClr val="C00000"/>
                </a:solidFill>
                <a:latin typeface="Agency FB" pitchFamily="34" charset="0"/>
                <a:cs typeface="Arial" pitchFamily="34" charset="0"/>
              </a:rPr>
              <a:t>)</a:t>
            </a:r>
            <a:br>
              <a:rPr lang="en-US" sz="2800" b="1" dirty="0" smtClean="0">
                <a:solidFill>
                  <a:srgbClr val="C00000"/>
                </a:solidFill>
                <a:latin typeface="Agency FB" pitchFamily="34" charset="0"/>
                <a:cs typeface="Arial" pitchFamily="34" charset="0"/>
              </a:rPr>
            </a:br>
            <a:r>
              <a:rPr lang="en-US" sz="2800" b="1" dirty="0" err="1" smtClean="0">
                <a:solidFill>
                  <a:srgbClr val="C00000"/>
                </a:solidFill>
                <a:latin typeface="Agency FB" pitchFamily="34" charset="0"/>
                <a:cs typeface="Arial" pitchFamily="34" charset="0"/>
              </a:rPr>
              <a:t>Lebih</a:t>
            </a:r>
            <a:r>
              <a:rPr lang="en-US" sz="2800" b="1" dirty="0" smtClean="0">
                <a:solidFill>
                  <a:srgbClr val="C00000"/>
                </a:solidFill>
                <a:latin typeface="Agency FB" pitchFamily="34" charset="0"/>
                <a:cs typeface="Arial" pitchFamily="34" charset="0"/>
              </a:rPr>
              <a:t> </a:t>
            </a:r>
            <a:r>
              <a:rPr lang="en-US" sz="2800" b="1" dirty="0" err="1" smtClean="0">
                <a:solidFill>
                  <a:srgbClr val="C00000"/>
                </a:solidFill>
                <a:latin typeface="Agency FB" pitchFamily="34" charset="0"/>
                <a:cs typeface="Arial" pitchFamily="34" charset="0"/>
              </a:rPr>
              <a:t>ditekankan</a:t>
            </a:r>
            <a:r>
              <a:rPr lang="en-US" sz="2800" b="1" dirty="0" smtClean="0">
                <a:solidFill>
                  <a:srgbClr val="C00000"/>
                </a:solidFill>
                <a:latin typeface="Agency FB" pitchFamily="34" charset="0"/>
                <a:cs typeface="Arial" pitchFamily="34" charset="0"/>
              </a:rPr>
              <a:t> </a:t>
            </a:r>
            <a:r>
              <a:rPr lang="en-US" sz="2800" b="1" dirty="0" err="1" smtClean="0">
                <a:solidFill>
                  <a:srgbClr val="C00000"/>
                </a:solidFill>
                <a:latin typeface="Agency FB" pitchFamily="34" charset="0"/>
                <a:cs typeface="Arial" pitchFamily="34" charset="0"/>
              </a:rPr>
              <a:t>pada</a:t>
            </a:r>
            <a:r>
              <a:rPr lang="en-US" sz="2800" b="1" dirty="0" smtClean="0">
                <a:solidFill>
                  <a:srgbClr val="C00000"/>
                </a:solidFill>
                <a:latin typeface="Agency FB" pitchFamily="34" charset="0"/>
                <a:cs typeface="Arial" pitchFamily="34" charset="0"/>
              </a:rPr>
              <a:t> </a:t>
            </a:r>
            <a:r>
              <a:rPr lang="en-US" sz="2800" b="1" dirty="0" err="1" smtClean="0">
                <a:solidFill>
                  <a:srgbClr val="C00000"/>
                </a:solidFill>
                <a:latin typeface="Agency FB" pitchFamily="34" charset="0"/>
                <a:cs typeface="Arial" pitchFamily="34" charset="0"/>
              </a:rPr>
              <a:t>Aspek</a:t>
            </a:r>
            <a:r>
              <a:rPr lang="en-US" sz="2800" b="1" dirty="0" smtClean="0">
                <a:solidFill>
                  <a:srgbClr val="C00000"/>
                </a:solidFill>
                <a:latin typeface="Agency FB" pitchFamily="34" charset="0"/>
                <a:cs typeface="Arial" pitchFamily="34" charset="0"/>
              </a:rPr>
              <a:t> </a:t>
            </a:r>
            <a:r>
              <a:rPr lang="en-US" sz="2800" b="1" dirty="0" err="1" smtClean="0">
                <a:solidFill>
                  <a:srgbClr val="C00000"/>
                </a:solidFill>
                <a:latin typeface="Agency FB" pitchFamily="34" charset="0"/>
                <a:cs typeface="Arial" pitchFamily="34" charset="0"/>
              </a:rPr>
              <a:t>Pelaksanaan</a:t>
            </a:r>
            <a:r>
              <a:rPr lang="en-US" sz="2800" b="1" dirty="0" smtClean="0">
                <a:solidFill>
                  <a:srgbClr val="C00000"/>
                </a:solidFill>
                <a:latin typeface="Agency FB" pitchFamily="34" charset="0"/>
                <a:cs typeface="Arial" pitchFamily="34" charset="0"/>
              </a:rPr>
              <a:t> </a:t>
            </a:r>
            <a:r>
              <a:rPr lang="en-US" sz="2800" b="1" dirty="0" err="1" smtClean="0">
                <a:solidFill>
                  <a:srgbClr val="C00000"/>
                </a:solidFill>
                <a:latin typeface="Agency FB" pitchFamily="34" charset="0"/>
                <a:cs typeface="Arial" pitchFamily="34" charset="0"/>
              </a:rPr>
              <a:t>Kebijakan</a:t>
            </a:r>
            <a:r>
              <a:rPr lang="en-US" sz="2800" b="1" dirty="0" smtClean="0">
                <a:solidFill>
                  <a:srgbClr val="C00000"/>
                </a:solidFill>
                <a:latin typeface="Agency FB" pitchFamily="34" charset="0"/>
                <a:cs typeface="Arial" pitchFamily="34" charset="0"/>
              </a:rPr>
              <a:t>/</a:t>
            </a:r>
            <a:r>
              <a:rPr lang="en-US" sz="2800" b="1" dirty="0" err="1" smtClean="0">
                <a:solidFill>
                  <a:srgbClr val="C00000"/>
                </a:solidFill>
                <a:latin typeface="Agency FB" pitchFamily="34" charset="0"/>
                <a:cs typeface="Arial" pitchFamily="34" charset="0"/>
              </a:rPr>
              <a:t>Peraturan</a:t>
            </a:r>
            <a:r>
              <a:rPr lang="en-US" sz="2800" b="1" dirty="0" smtClean="0">
                <a:solidFill>
                  <a:srgbClr val="C00000"/>
                </a:solidFill>
                <a:latin typeface="Agency FB" pitchFamily="34" charset="0"/>
                <a:cs typeface="Arial" pitchFamily="34" charset="0"/>
              </a:rPr>
              <a:t> yang </a:t>
            </a:r>
            <a:r>
              <a:rPr lang="en-US" sz="2800" b="1" dirty="0" err="1" smtClean="0">
                <a:solidFill>
                  <a:srgbClr val="C00000"/>
                </a:solidFill>
                <a:latin typeface="Agency FB" pitchFamily="34" charset="0"/>
                <a:cs typeface="Arial" pitchFamily="34" charset="0"/>
              </a:rPr>
              <a:t>dikeluarkan</a:t>
            </a:r>
            <a:r>
              <a:rPr lang="en-US" sz="2800" b="1" dirty="0" smtClean="0">
                <a:solidFill>
                  <a:srgbClr val="C00000"/>
                </a:solidFill>
                <a:latin typeface="Agency FB" pitchFamily="34" charset="0"/>
                <a:cs typeface="Arial" pitchFamily="34" charset="0"/>
              </a:rPr>
              <a:t> DPR/D</a:t>
            </a:r>
            <a:endParaRPr lang="en-US" sz="1400" b="1" dirty="0">
              <a:solidFill>
                <a:srgbClr val="C00000"/>
              </a:solidFill>
              <a:latin typeface="Agency FB" pitchFamily="34" charset="0"/>
            </a:endParaRPr>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AC7501A8-97DA-464C-85EF-8627031166C1}"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38</a:t>
            </a:fld>
            <a:endParaRPr lang="en-US"/>
          </a:p>
        </p:txBody>
      </p:sp>
    </p:spTree>
  </p:cSld>
  <p:clrMapOvr>
    <a:masterClrMapping/>
  </p:clrMapOvr>
  <p:transition>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b="1" dirty="0" err="1" smtClean="0">
                <a:solidFill>
                  <a:srgbClr val="0070C0"/>
                </a:solidFill>
                <a:latin typeface="Agency FB" pitchFamily="34" charset="0"/>
                <a:cs typeface="Arial" pitchFamily="34" charset="0"/>
              </a:rPr>
              <a:t>Proses</a:t>
            </a:r>
            <a:r>
              <a:rPr lang="en-US" b="1" dirty="0" smtClean="0">
                <a:solidFill>
                  <a:srgbClr val="0070C0"/>
                </a:solidFill>
                <a:latin typeface="Agency FB" pitchFamily="34" charset="0"/>
                <a:cs typeface="Arial" pitchFamily="34" charset="0"/>
              </a:rPr>
              <a:t> </a:t>
            </a:r>
            <a:r>
              <a:rPr lang="en-US" b="1" dirty="0" err="1" smtClean="0">
                <a:solidFill>
                  <a:srgbClr val="0070C0"/>
                </a:solidFill>
                <a:latin typeface="Agency FB" pitchFamily="34" charset="0"/>
                <a:cs typeface="Arial" pitchFamily="34" charset="0"/>
              </a:rPr>
              <a:t>Politik</a:t>
            </a:r>
            <a:r>
              <a:rPr lang="en-US" b="1" dirty="0" smtClean="0">
                <a:solidFill>
                  <a:srgbClr val="0070C0"/>
                </a:solidFill>
                <a:latin typeface="Agency FB" pitchFamily="34" charset="0"/>
                <a:cs typeface="Arial" pitchFamily="34" charset="0"/>
              </a:rPr>
              <a:t> </a:t>
            </a:r>
            <a:r>
              <a:rPr lang="en-US" b="1" dirty="0" err="1" smtClean="0">
                <a:solidFill>
                  <a:srgbClr val="0070C0"/>
                </a:solidFill>
                <a:latin typeface="Agency FB" pitchFamily="34" charset="0"/>
                <a:cs typeface="Arial" pitchFamily="34" charset="0"/>
              </a:rPr>
              <a:t>dan</a:t>
            </a:r>
            <a:r>
              <a:rPr lang="en-US" b="1" dirty="0" smtClean="0">
                <a:solidFill>
                  <a:srgbClr val="0070C0"/>
                </a:solidFill>
                <a:latin typeface="Agency FB" pitchFamily="34" charset="0"/>
                <a:cs typeface="Arial" pitchFamily="34" charset="0"/>
              </a:rPr>
              <a:t> </a:t>
            </a:r>
            <a:r>
              <a:rPr lang="en-US" b="1" dirty="0" err="1" smtClean="0">
                <a:solidFill>
                  <a:srgbClr val="0070C0"/>
                </a:solidFill>
                <a:latin typeface="Agency FB" pitchFamily="34" charset="0"/>
                <a:cs typeface="Arial" pitchFamily="34" charset="0"/>
              </a:rPr>
              <a:t>Birokrasi</a:t>
            </a:r>
            <a:r>
              <a:rPr lang="en-US" sz="3200" b="1" dirty="0" smtClean="0">
                <a:solidFill>
                  <a:srgbClr val="0070C0"/>
                </a:solidFill>
                <a:latin typeface="Agency FB" pitchFamily="34" charset="0"/>
                <a:cs typeface="Arial" pitchFamily="34" charset="0"/>
              </a:rPr>
              <a:t/>
            </a:r>
            <a:br>
              <a:rPr lang="en-US" sz="3200" b="1" dirty="0" smtClean="0">
                <a:solidFill>
                  <a:srgbClr val="0070C0"/>
                </a:solidFill>
                <a:latin typeface="Agency FB" pitchFamily="34" charset="0"/>
                <a:cs typeface="Arial" pitchFamily="34" charset="0"/>
              </a:rPr>
            </a:br>
            <a:r>
              <a:rPr lang="en-US" sz="2800" b="1" dirty="0" err="1" smtClean="0">
                <a:solidFill>
                  <a:srgbClr val="C00000"/>
                </a:solidFill>
                <a:latin typeface="Agency FB" pitchFamily="34" charset="0"/>
                <a:cs typeface="Arial" pitchFamily="34" charset="0"/>
              </a:rPr>
              <a:t>Beberapa</a:t>
            </a:r>
            <a:r>
              <a:rPr lang="en-US" sz="2800" b="1" dirty="0" smtClean="0">
                <a:solidFill>
                  <a:srgbClr val="C00000"/>
                </a:solidFill>
                <a:latin typeface="Agency FB" pitchFamily="34" charset="0"/>
                <a:cs typeface="Arial" pitchFamily="34" charset="0"/>
              </a:rPr>
              <a:t> </a:t>
            </a:r>
            <a:r>
              <a:rPr lang="en-US" sz="2800" b="1" dirty="0" err="1" smtClean="0">
                <a:solidFill>
                  <a:srgbClr val="C00000"/>
                </a:solidFill>
                <a:latin typeface="Agency FB" pitchFamily="34" charset="0"/>
                <a:cs typeface="Arial" pitchFamily="34" charset="0"/>
              </a:rPr>
              <a:t>pertanyaan</a:t>
            </a:r>
            <a:r>
              <a:rPr lang="en-US" sz="2800" b="1" dirty="0" smtClean="0">
                <a:solidFill>
                  <a:srgbClr val="C00000"/>
                </a:solidFill>
                <a:latin typeface="Agency FB" pitchFamily="34" charset="0"/>
                <a:cs typeface="Arial" pitchFamily="34" charset="0"/>
              </a:rPr>
              <a:t>:</a:t>
            </a:r>
            <a:br>
              <a:rPr lang="en-US" sz="2800" b="1" dirty="0" smtClean="0">
                <a:solidFill>
                  <a:srgbClr val="C00000"/>
                </a:solidFill>
                <a:latin typeface="Agency FB" pitchFamily="34" charset="0"/>
                <a:cs typeface="Arial" pitchFamily="34" charset="0"/>
              </a:rPr>
            </a:br>
            <a:r>
              <a:rPr lang="en-US" sz="2800" b="1" dirty="0" smtClean="0">
                <a:solidFill>
                  <a:srgbClr val="C00000"/>
                </a:solidFill>
                <a:latin typeface="Agency FB" pitchFamily="34" charset="0"/>
                <a:cs typeface="Arial" pitchFamily="34" charset="0"/>
              </a:rPr>
              <a:t>1.  </a:t>
            </a:r>
            <a:r>
              <a:rPr lang="en-US" sz="2800" b="1" dirty="0" err="1" smtClean="0">
                <a:solidFill>
                  <a:srgbClr val="C00000"/>
                </a:solidFill>
                <a:latin typeface="Agency FB" pitchFamily="34" charset="0"/>
                <a:cs typeface="Arial" pitchFamily="34" charset="0"/>
              </a:rPr>
              <a:t>Mengapa</a:t>
            </a:r>
            <a:r>
              <a:rPr lang="en-US" sz="2800" b="1" dirty="0" smtClean="0">
                <a:solidFill>
                  <a:srgbClr val="C00000"/>
                </a:solidFill>
                <a:latin typeface="Agency FB" pitchFamily="34" charset="0"/>
                <a:cs typeface="Arial" pitchFamily="34" charset="0"/>
              </a:rPr>
              <a:t> </a:t>
            </a:r>
            <a:r>
              <a:rPr lang="en-US" sz="2800" b="1" dirty="0" err="1" smtClean="0">
                <a:solidFill>
                  <a:srgbClr val="C00000"/>
                </a:solidFill>
                <a:latin typeface="Agency FB" pitchFamily="34" charset="0"/>
                <a:cs typeface="Arial" pitchFamily="34" charset="0"/>
              </a:rPr>
              <a:t>perlu</a:t>
            </a:r>
            <a:r>
              <a:rPr lang="en-US" sz="2800" b="1" dirty="0" smtClean="0">
                <a:solidFill>
                  <a:srgbClr val="C00000"/>
                </a:solidFill>
                <a:latin typeface="Agency FB" pitchFamily="34" charset="0"/>
                <a:cs typeface="Arial" pitchFamily="34" charset="0"/>
              </a:rPr>
              <a:t> </a:t>
            </a:r>
            <a:r>
              <a:rPr lang="en-US" sz="2800" b="1" dirty="0" err="1" smtClean="0">
                <a:solidFill>
                  <a:srgbClr val="C00000"/>
                </a:solidFill>
                <a:latin typeface="Agency FB" pitchFamily="34" charset="0"/>
                <a:cs typeface="Arial" pitchFamily="34" charset="0"/>
              </a:rPr>
              <a:t>melakukan</a:t>
            </a:r>
            <a:r>
              <a:rPr lang="en-US" sz="2800" b="1" dirty="0" smtClean="0">
                <a:solidFill>
                  <a:srgbClr val="C00000"/>
                </a:solidFill>
                <a:latin typeface="Agency FB" pitchFamily="34" charset="0"/>
                <a:cs typeface="Arial" pitchFamily="34" charset="0"/>
              </a:rPr>
              <a:t> Lobby/</a:t>
            </a:r>
            <a:r>
              <a:rPr lang="en-US" sz="2800" b="1" dirty="0" err="1" smtClean="0">
                <a:solidFill>
                  <a:srgbClr val="C00000"/>
                </a:solidFill>
                <a:latin typeface="Agency FB" pitchFamily="34" charset="0"/>
                <a:cs typeface="Arial" pitchFamily="34" charset="0"/>
              </a:rPr>
              <a:t>negosiasi</a:t>
            </a:r>
            <a:r>
              <a:rPr lang="en-US" sz="2800" b="1" dirty="0" smtClean="0">
                <a:solidFill>
                  <a:srgbClr val="C00000"/>
                </a:solidFill>
                <a:latin typeface="Agency FB" pitchFamily="34" charset="0"/>
                <a:cs typeface="Arial" pitchFamily="34" charset="0"/>
              </a:rPr>
              <a:t>?</a:t>
            </a:r>
            <a:br>
              <a:rPr lang="en-US" sz="2800" b="1" dirty="0" smtClean="0">
                <a:solidFill>
                  <a:srgbClr val="C00000"/>
                </a:solidFill>
                <a:latin typeface="Agency FB" pitchFamily="34" charset="0"/>
                <a:cs typeface="Arial" pitchFamily="34" charset="0"/>
              </a:rPr>
            </a:br>
            <a:r>
              <a:rPr lang="en-US" sz="2800" b="1" dirty="0" smtClean="0">
                <a:solidFill>
                  <a:srgbClr val="C00000"/>
                </a:solidFill>
                <a:latin typeface="Agency FB" pitchFamily="34" charset="0"/>
                <a:cs typeface="Arial" pitchFamily="34" charset="0"/>
              </a:rPr>
              <a:t>2. </a:t>
            </a:r>
            <a:r>
              <a:rPr lang="en-US" sz="2800" b="1" dirty="0" err="1" smtClean="0">
                <a:solidFill>
                  <a:srgbClr val="C00000"/>
                </a:solidFill>
                <a:latin typeface="Agency FB" pitchFamily="34" charset="0"/>
                <a:cs typeface="Arial" pitchFamily="34" charset="0"/>
              </a:rPr>
              <a:t>Siapa</a:t>
            </a:r>
            <a:r>
              <a:rPr lang="en-US" sz="2800" b="1" dirty="0" smtClean="0">
                <a:solidFill>
                  <a:srgbClr val="C00000"/>
                </a:solidFill>
                <a:latin typeface="Agency FB" pitchFamily="34" charset="0"/>
                <a:cs typeface="Arial" pitchFamily="34" charset="0"/>
              </a:rPr>
              <a:t> </a:t>
            </a:r>
            <a:r>
              <a:rPr lang="en-US" sz="2800" b="1" dirty="0" err="1" smtClean="0">
                <a:solidFill>
                  <a:srgbClr val="C00000"/>
                </a:solidFill>
                <a:latin typeface="Agency FB" pitchFamily="34" charset="0"/>
                <a:cs typeface="Arial" pitchFamily="34" charset="0"/>
              </a:rPr>
              <a:t>saja</a:t>
            </a:r>
            <a:r>
              <a:rPr lang="en-US" sz="2800" b="1" dirty="0" smtClean="0">
                <a:solidFill>
                  <a:srgbClr val="C00000"/>
                </a:solidFill>
                <a:latin typeface="Agency FB" pitchFamily="34" charset="0"/>
                <a:cs typeface="Arial" pitchFamily="34" charset="0"/>
              </a:rPr>
              <a:t> yang </a:t>
            </a:r>
            <a:r>
              <a:rPr lang="en-US" sz="2800" b="1" dirty="0" err="1" smtClean="0">
                <a:solidFill>
                  <a:srgbClr val="C00000"/>
                </a:solidFill>
                <a:latin typeface="Agency FB" pitchFamily="34" charset="0"/>
                <a:cs typeface="Arial" pitchFamily="34" charset="0"/>
              </a:rPr>
              <a:t>tepat</a:t>
            </a:r>
            <a:r>
              <a:rPr lang="en-US" sz="2800" b="1" dirty="0" smtClean="0">
                <a:solidFill>
                  <a:srgbClr val="C00000"/>
                </a:solidFill>
                <a:latin typeface="Agency FB" pitchFamily="34" charset="0"/>
                <a:cs typeface="Arial" pitchFamily="34" charset="0"/>
              </a:rPr>
              <a:t> </a:t>
            </a:r>
            <a:r>
              <a:rPr lang="en-US" sz="2800" b="1" dirty="0" err="1" smtClean="0">
                <a:solidFill>
                  <a:srgbClr val="C00000"/>
                </a:solidFill>
                <a:latin typeface="Agency FB" pitchFamily="34" charset="0"/>
                <a:cs typeface="Arial" pitchFamily="34" charset="0"/>
              </a:rPr>
              <a:t>untuk</a:t>
            </a:r>
            <a:r>
              <a:rPr lang="en-US" sz="2800" b="1" dirty="0" smtClean="0">
                <a:solidFill>
                  <a:srgbClr val="C00000"/>
                </a:solidFill>
                <a:latin typeface="Agency FB" pitchFamily="34" charset="0"/>
                <a:cs typeface="Arial" pitchFamily="34" charset="0"/>
              </a:rPr>
              <a:t> </a:t>
            </a:r>
            <a:r>
              <a:rPr lang="en-US" sz="2800" b="1" dirty="0" err="1" smtClean="0">
                <a:solidFill>
                  <a:srgbClr val="C00000"/>
                </a:solidFill>
                <a:latin typeface="Agency FB" pitchFamily="34" charset="0"/>
                <a:cs typeface="Arial" pitchFamily="34" charset="0"/>
              </a:rPr>
              <a:t>dilobby</a:t>
            </a:r>
            <a:r>
              <a:rPr lang="en-US" sz="2800" b="1" dirty="0" smtClean="0">
                <a:solidFill>
                  <a:srgbClr val="C00000"/>
                </a:solidFill>
                <a:latin typeface="Agency FB" pitchFamily="34" charset="0"/>
                <a:cs typeface="Arial" pitchFamily="34" charset="0"/>
              </a:rPr>
              <a:t>?</a:t>
            </a:r>
            <a:br>
              <a:rPr lang="en-US" sz="2800" b="1" dirty="0" smtClean="0">
                <a:solidFill>
                  <a:srgbClr val="C00000"/>
                </a:solidFill>
                <a:latin typeface="Agency FB" pitchFamily="34" charset="0"/>
                <a:cs typeface="Arial" pitchFamily="34" charset="0"/>
              </a:rPr>
            </a:br>
            <a:r>
              <a:rPr lang="en-US" sz="2800" b="1" dirty="0" smtClean="0">
                <a:solidFill>
                  <a:srgbClr val="C00000"/>
                </a:solidFill>
                <a:latin typeface="Agency FB" pitchFamily="34" charset="0"/>
                <a:cs typeface="Arial" pitchFamily="34" charset="0"/>
              </a:rPr>
              <a:t>3. </a:t>
            </a:r>
            <a:r>
              <a:rPr lang="en-US" sz="2800" b="1" dirty="0" err="1" smtClean="0">
                <a:solidFill>
                  <a:srgbClr val="C00000"/>
                </a:solidFill>
                <a:latin typeface="Agency FB" pitchFamily="34" charset="0"/>
                <a:cs typeface="Arial" pitchFamily="34" charset="0"/>
              </a:rPr>
              <a:t>Bagaimana</a:t>
            </a:r>
            <a:r>
              <a:rPr lang="en-US" sz="2800" b="1" dirty="0" smtClean="0">
                <a:solidFill>
                  <a:srgbClr val="C00000"/>
                </a:solidFill>
                <a:latin typeface="Agency FB" pitchFamily="34" charset="0"/>
                <a:cs typeface="Arial" pitchFamily="34" charset="0"/>
              </a:rPr>
              <a:t> </a:t>
            </a:r>
            <a:r>
              <a:rPr lang="en-US" sz="2800" b="1" dirty="0" err="1" smtClean="0">
                <a:solidFill>
                  <a:srgbClr val="C00000"/>
                </a:solidFill>
                <a:latin typeface="Agency FB" pitchFamily="34" charset="0"/>
                <a:cs typeface="Arial" pitchFamily="34" charset="0"/>
              </a:rPr>
              <a:t>cara</a:t>
            </a:r>
            <a:r>
              <a:rPr lang="en-US" sz="2800" b="1" dirty="0" smtClean="0">
                <a:solidFill>
                  <a:srgbClr val="C00000"/>
                </a:solidFill>
                <a:latin typeface="Agency FB" pitchFamily="34" charset="0"/>
                <a:cs typeface="Arial" pitchFamily="34" charset="0"/>
              </a:rPr>
              <a:t> </a:t>
            </a:r>
            <a:r>
              <a:rPr lang="en-US" sz="2800" b="1" dirty="0" err="1" smtClean="0">
                <a:solidFill>
                  <a:srgbClr val="C00000"/>
                </a:solidFill>
                <a:latin typeface="Agency FB" pitchFamily="34" charset="0"/>
                <a:cs typeface="Arial" pitchFamily="34" charset="0"/>
              </a:rPr>
              <a:t>melobby</a:t>
            </a:r>
            <a:r>
              <a:rPr lang="en-US" sz="2800" b="1" dirty="0" smtClean="0">
                <a:solidFill>
                  <a:srgbClr val="C00000"/>
                </a:solidFill>
                <a:latin typeface="Agency FB" pitchFamily="34" charset="0"/>
                <a:cs typeface="Arial" pitchFamily="34" charset="0"/>
              </a:rPr>
              <a:t>?</a:t>
            </a:r>
            <a:br>
              <a:rPr lang="en-US" sz="2800" b="1" dirty="0" smtClean="0">
                <a:solidFill>
                  <a:srgbClr val="C00000"/>
                </a:solidFill>
                <a:latin typeface="Agency FB" pitchFamily="34" charset="0"/>
                <a:cs typeface="Arial" pitchFamily="34" charset="0"/>
              </a:rPr>
            </a:br>
            <a:r>
              <a:rPr lang="en-US" sz="2800" b="1" dirty="0" smtClean="0">
                <a:solidFill>
                  <a:srgbClr val="C00000"/>
                </a:solidFill>
                <a:latin typeface="Agency FB" pitchFamily="34" charset="0"/>
                <a:cs typeface="Arial" pitchFamily="34" charset="0"/>
              </a:rPr>
              <a:t>4. </a:t>
            </a:r>
            <a:r>
              <a:rPr lang="en-US" sz="2800" b="1" dirty="0" err="1" smtClean="0">
                <a:solidFill>
                  <a:srgbClr val="C00000"/>
                </a:solidFill>
                <a:latin typeface="Agency FB" pitchFamily="34" charset="0"/>
                <a:cs typeface="Arial" pitchFamily="34" charset="0"/>
              </a:rPr>
              <a:t>Kapan</a:t>
            </a:r>
            <a:r>
              <a:rPr lang="en-US" sz="2800" b="1" dirty="0" smtClean="0">
                <a:solidFill>
                  <a:srgbClr val="C00000"/>
                </a:solidFill>
                <a:latin typeface="Agency FB" pitchFamily="34" charset="0"/>
                <a:cs typeface="Arial" pitchFamily="34" charset="0"/>
              </a:rPr>
              <a:t> lobby </a:t>
            </a:r>
            <a:r>
              <a:rPr lang="en-US" sz="2800" b="1" dirty="0" err="1" smtClean="0">
                <a:solidFill>
                  <a:srgbClr val="C00000"/>
                </a:solidFill>
                <a:latin typeface="Agency FB" pitchFamily="34" charset="0"/>
                <a:cs typeface="Arial" pitchFamily="34" charset="0"/>
              </a:rPr>
              <a:t>sebaiknya</a:t>
            </a:r>
            <a:r>
              <a:rPr lang="en-US" sz="2800" b="1" dirty="0" smtClean="0">
                <a:solidFill>
                  <a:srgbClr val="C00000"/>
                </a:solidFill>
                <a:latin typeface="Agency FB" pitchFamily="34" charset="0"/>
                <a:cs typeface="Arial" pitchFamily="34" charset="0"/>
              </a:rPr>
              <a:t> </a:t>
            </a:r>
            <a:r>
              <a:rPr lang="en-US" sz="2800" b="1" dirty="0" err="1" smtClean="0">
                <a:solidFill>
                  <a:srgbClr val="C00000"/>
                </a:solidFill>
                <a:latin typeface="Agency FB" pitchFamily="34" charset="0"/>
                <a:cs typeface="Arial" pitchFamily="34" charset="0"/>
              </a:rPr>
              <a:t>dilakukan</a:t>
            </a:r>
            <a:r>
              <a:rPr lang="en-US" sz="2800" b="1" dirty="0" smtClean="0">
                <a:solidFill>
                  <a:srgbClr val="C00000"/>
                </a:solidFill>
                <a:latin typeface="Agency FB" pitchFamily="34" charset="0"/>
                <a:cs typeface="Arial" pitchFamily="34" charset="0"/>
              </a:rPr>
              <a:t>?</a:t>
            </a:r>
            <a:br>
              <a:rPr lang="en-US" sz="2800" b="1" dirty="0" smtClean="0">
                <a:solidFill>
                  <a:srgbClr val="C00000"/>
                </a:solidFill>
                <a:latin typeface="Agency FB" pitchFamily="34" charset="0"/>
                <a:cs typeface="Arial" pitchFamily="34" charset="0"/>
              </a:rPr>
            </a:br>
            <a:r>
              <a:rPr lang="en-US" sz="2800" b="1" dirty="0" smtClean="0">
                <a:solidFill>
                  <a:srgbClr val="C00000"/>
                </a:solidFill>
                <a:latin typeface="Agency FB" pitchFamily="34" charset="0"/>
                <a:cs typeface="Arial" pitchFamily="34" charset="0"/>
              </a:rPr>
              <a:t>5. </a:t>
            </a:r>
            <a:r>
              <a:rPr lang="en-US" sz="2800" b="1" dirty="0" err="1" smtClean="0">
                <a:solidFill>
                  <a:srgbClr val="C00000"/>
                </a:solidFill>
                <a:latin typeface="Agency FB" pitchFamily="34" charset="0"/>
                <a:cs typeface="Arial" pitchFamily="34" charset="0"/>
              </a:rPr>
              <a:t>Bagaimana</a:t>
            </a:r>
            <a:r>
              <a:rPr lang="en-US" sz="2800" b="1" dirty="0" smtClean="0">
                <a:solidFill>
                  <a:srgbClr val="C00000"/>
                </a:solidFill>
                <a:latin typeface="Agency FB" pitchFamily="34" charset="0"/>
                <a:cs typeface="Arial" pitchFamily="34" charset="0"/>
              </a:rPr>
              <a:t> </a:t>
            </a:r>
            <a:r>
              <a:rPr lang="en-US" sz="2800" b="1" dirty="0" err="1" smtClean="0">
                <a:solidFill>
                  <a:srgbClr val="C00000"/>
                </a:solidFill>
                <a:latin typeface="Agency FB" pitchFamily="34" charset="0"/>
                <a:cs typeface="Arial" pitchFamily="34" charset="0"/>
              </a:rPr>
              <a:t>kiat-kiat</a:t>
            </a:r>
            <a:r>
              <a:rPr lang="en-US" sz="2800" b="1" dirty="0" smtClean="0">
                <a:solidFill>
                  <a:srgbClr val="C00000"/>
                </a:solidFill>
                <a:latin typeface="Agency FB" pitchFamily="34" charset="0"/>
                <a:cs typeface="Arial" pitchFamily="34" charset="0"/>
              </a:rPr>
              <a:t> </a:t>
            </a:r>
            <a:r>
              <a:rPr lang="en-US" sz="2800" b="1" dirty="0" err="1" smtClean="0">
                <a:solidFill>
                  <a:srgbClr val="C00000"/>
                </a:solidFill>
                <a:latin typeface="Agency FB" pitchFamily="34" charset="0"/>
                <a:cs typeface="Arial" pitchFamily="34" charset="0"/>
              </a:rPr>
              <a:t>melobby</a:t>
            </a:r>
            <a:r>
              <a:rPr lang="en-US" sz="2800" b="1" dirty="0" smtClean="0">
                <a:solidFill>
                  <a:srgbClr val="C00000"/>
                </a:solidFill>
                <a:latin typeface="Agency FB" pitchFamily="34" charset="0"/>
                <a:cs typeface="Arial" pitchFamily="34" charset="0"/>
              </a:rPr>
              <a:t>? </a:t>
            </a:r>
            <a:endParaRPr lang="en-US" sz="1400" b="1" dirty="0">
              <a:solidFill>
                <a:srgbClr val="C00000"/>
              </a:solidFill>
              <a:latin typeface="Agency FB" pitchFamily="34" charset="0"/>
            </a:endParaRPr>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AC7501A8-97DA-464C-85EF-8627031166C1}"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39</a:t>
            </a:fld>
            <a:endParaRPr lang="en-US"/>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654692"/>
          </a:xfrm>
        </p:spPr>
        <p:txBody>
          <a:bodyPr>
            <a:noAutofit/>
          </a:bodyPr>
          <a:lstStyle/>
          <a:p>
            <a:pPr algn="l"/>
            <a:r>
              <a:rPr lang="en-US" sz="5400" b="1" dirty="0" err="1" smtClean="0">
                <a:latin typeface="Agency FB" pitchFamily="34" charset="0"/>
                <a:cs typeface="Arial" pitchFamily="34" charset="0"/>
              </a:rPr>
              <a:t>Sistem</a:t>
            </a:r>
            <a:r>
              <a:rPr lang="en-US" sz="5400" b="1" dirty="0" smtClean="0">
                <a:latin typeface="Agency FB" pitchFamily="34" charset="0"/>
                <a:cs typeface="Arial" pitchFamily="34" charset="0"/>
              </a:rPr>
              <a:t> </a:t>
            </a:r>
            <a:r>
              <a:rPr lang="en-US" sz="5400" b="1" dirty="0" err="1" smtClean="0">
                <a:latin typeface="Agency FB" pitchFamily="34" charset="0"/>
                <a:cs typeface="Arial" pitchFamily="34" charset="0"/>
              </a:rPr>
              <a:t>Hukum</a:t>
            </a:r>
            <a:r>
              <a:rPr lang="en-US" sz="4000" dirty="0" smtClean="0">
                <a:latin typeface="Arial" pitchFamily="34" charset="0"/>
                <a:cs typeface="Arial" pitchFamily="34" charset="0"/>
              </a:rPr>
              <a:t/>
            </a:r>
            <a:br>
              <a:rPr lang="en-US" sz="4000" dirty="0" smtClean="0">
                <a:latin typeface="Arial" pitchFamily="34" charset="0"/>
                <a:cs typeface="Arial" pitchFamily="34" charset="0"/>
              </a:rPr>
            </a:b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400" b="1" dirty="0" smtClean="0">
                <a:solidFill>
                  <a:srgbClr val="C00000"/>
                </a:solidFill>
                <a:latin typeface="Agency FB" pitchFamily="34" charset="0"/>
                <a:cs typeface="Arial" pitchFamily="34" charset="0"/>
              </a:rPr>
              <a:t>ISI HUKUM (CONTENT OF LAW)</a:t>
            </a:r>
            <a:r>
              <a:rPr lang="en-US" sz="2800" i="1" dirty="0" smtClean="0">
                <a:latin typeface="Arial" pitchFamily="34" charset="0"/>
                <a:cs typeface="Arial" pitchFamily="34" charset="0"/>
              </a:rPr>
              <a:t/>
            </a:r>
            <a:br>
              <a:rPr lang="en-US" sz="2800" i="1" dirty="0" smtClean="0">
                <a:latin typeface="Arial" pitchFamily="34" charset="0"/>
                <a:cs typeface="Arial" pitchFamily="34" charset="0"/>
              </a:rPr>
            </a:br>
            <a:r>
              <a:rPr lang="en-US" sz="1800" dirty="0" err="1" smtClean="0">
                <a:latin typeface="Arial" pitchFamily="34" charset="0"/>
                <a:cs typeface="Arial" pitchFamily="34" charset="0"/>
              </a:rPr>
              <a:t>Penjabaran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tertulis</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dari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suatu</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kebijakan</a:t>
            </a:r>
            <a:r>
              <a:rPr lang="en-US" sz="1800" dirty="0" smtClean="0">
                <a:latin typeface="Arial" pitchFamily="34" charset="0"/>
                <a:cs typeface="Arial" pitchFamily="34" charset="0"/>
              </a:rPr>
              <a:t>; UU, PP, </a:t>
            </a:r>
            <a:r>
              <a:rPr lang="en-US" sz="1800" dirty="0" err="1" smtClean="0">
                <a:latin typeface="Arial" pitchFamily="34" charset="0"/>
                <a:cs typeface="Arial" pitchFamily="34" charset="0"/>
              </a:rPr>
              <a:t>Keppmen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dsb</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600" i="1" dirty="0" smtClean="0">
                <a:latin typeface="Arial" pitchFamily="34" charset="0"/>
                <a:cs typeface="Arial" pitchFamily="34" charset="0"/>
              </a:rPr>
              <a:t>--</a:t>
            </a:r>
            <a:r>
              <a:rPr lang="en-US" sz="1600" i="1" dirty="0" err="1" smtClean="0">
                <a:latin typeface="Arial" pitchFamily="34" charset="0"/>
                <a:cs typeface="Arial" pitchFamily="34" charset="0"/>
              </a:rPr>
              <a:t>Aspek</a:t>
            </a:r>
            <a:r>
              <a:rPr lang="en-US" sz="1600" i="1" dirty="0" smtClean="0">
                <a:latin typeface="Arial" pitchFamily="34" charset="0"/>
                <a:cs typeface="Arial" pitchFamily="34" charset="0"/>
              </a:rPr>
              <a:t> Textual--</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2800" i="1" dirty="0" smtClean="0">
                <a:latin typeface="Arial" pitchFamily="34" charset="0"/>
                <a:cs typeface="Arial" pitchFamily="34" charset="0"/>
              </a:rPr>
              <a:t/>
            </a:r>
            <a:br>
              <a:rPr lang="en-US" sz="2800" i="1" dirty="0" smtClean="0">
                <a:latin typeface="Arial" pitchFamily="34" charset="0"/>
                <a:cs typeface="Arial" pitchFamily="34" charset="0"/>
              </a:rPr>
            </a:br>
            <a:r>
              <a:rPr lang="en-US" sz="2400" b="1" dirty="0" smtClean="0">
                <a:solidFill>
                  <a:srgbClr val="C00000"/>
                </a:solidFill>
                <a:latin typeface="Agency FB" pitchFamily="34" charset="0"/>
                <a:cs typeface="Arial" pitchFamily="34" charset="0"/>
              </a:rPr>
              <a:t>TATANAN HUKUM ( STRUCTURE OF LAW)</a:t>
            </a:r>
            <a:r>
              <a:rPr lang="en-US" sz="2800" i="1" dirty="0" smtClean="0">
                <a:latin typeface="Arial" pitchFamily="34" charset="0"/>
                <a:cs typeface="Arial" pitchFamily="34" charset="0"/>
              </a:rPr>
              <a:t/>
            </a:r>
            <a:br>
              <a:rPr lang="en-US" sz="2800" i="1" dirty="0" smtClean="0">
                <a:latin typeface="Arial" pitchFamily="34" charset="0"/>
                <a:cs typeface="Arial" pitchFamily="34" charset="0"/>
              </a:rPr>
            </a:br>
            <a:r>
              <a:rPr lang="en-US" sz="1800" dirty="0" err="1" smtClean="0">
                <a:latin typeface="Arial" pitchFamily="34" charset="0"/>
                <a:cs typeface="Arial" pitchFamily="34" charset="0"/>
              </a:rPr>
              <a:t>Perangkat</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kelembagaan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pelaksana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isi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hukum</a:t>
            </a:r>
            <a:r>
              <a:rPr lang="en-US" sz="1800" dirty="0" smtClean="0">
                <a:latin typeface="Arial" pitchFamily="34" charset="0"/>
                <a:cs typeface="Arial" pitchFamily="34" charset="0"/>
              </a:rPr>
              <a:t>; </a:t>
            </a:r>
            <a:r>
              <a:rPr lang="en-US" sz="1800" dirty="0" err="1" smtClean="0">
                <a:solidFill>
                  <a:srgbClr val="FF0000"/>
                </a:solidFill>
                <a:latin typeface="Arial" pitchFamily="34" charset="0"/>
                <a:cs typeface="Arial" pitchFamily="34" charset="0"/>
              </a:rPr>
              <a:t>lembaga-lembaga</a:t>
            </a:r>
            <a:r>
              <a:rPr lang="en-US" sz="1800" dirty="0" smtClean="0">
                <a:solidFill>
                  <a:srgbClr val="FF0000"/>
                </a:solidFill>
                <a:latin typeface="Arial" pitchFamily="34" charset="0"/>
                <a:cs typeface="Arial" pitchFamily="34" charset="0"/>
              </a:rPr>
              <a:t> </a:t>
            </a:r>
            <a:r>
              <a:rPr lang="en-US" sz="1800" dirty="0" err="1" smtClean="0">
                <a:solidFill>
                  <a:srgbClr val="FF0000"/>
                </a:solidFill>
                <a:latin typeface="Arial" pitchFamily="34" charset="0"/>
                <a:cs typeface="Arial" pitchFamily="34" charset="0"/>
              </a:rPr>
              <a:t>hukum</a:t>
            </a:r>
            <a:r>
              <a:rPr lang="en-US" sz="1800" dirty="0" smtClean="0">
                <a:solidFill>
                  <a:srgbClr val="FF0000"/>
                </a:solidFill>
                <a:latin typeface="Arial" pitchFamily="34" charset="0"/>
                <a:cs typeface="Arial" pitchFamily="34" charset="0"/>
              </a:rPr>
              <a:t> </a:t>
            </a:r>
            <a:r>
              <a:rPr lang="en-US" sz="1800" dirty="0" smtClean="0">
                <a:latin typeface="Arial" pitchFamily="34" charset="0"/>
                <a:cs typeface="Arial" pitchFamily="34" charset="0"/>
              </a:rPr>
              <a:t>(</a:t>
            </a:r>
            <a:r>
              <a:rPr lang="en-US" sz="1800" dirty="0" err="1" smtClean="0">
                <a:latin typeface="Arial" pitchFamily="34" charset="0"/>
                <a:cs typeface="Arial" pitchFamily="34" charset="0"/>
              </a:rPr>
              <a:t>pengadilan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penjara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birokrasi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pemerintahan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parpol</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dan</a:t>
            </a:r>
            <a:r>
              <a:rPr lang="en-US" sz="1800" dirty="0" smtClean="0">
                <a:latin typeface="Arial" pitchFamily="34" charset="0"/>
                <a:cs typeface="Arial" pitchFamily="34" charset="0"/>
              </a:rPr>
              <a:t> </a:t>
            </a:r>
            <a:r>
              <a:rPr lang="en-US" sz="1800" dirty="0" err="1" smtClean="0">
                <a:solidFill>
                  <a:srgbClr val="FF0000"/>
                </a:solidFill>
                <a:latin typeface="Arial" pitchFamily="34" charset="0"/>
                <a:cs typeface="Arial" pitchFamily="34" charset="0"/>
              </a:rPr>
              <a:t>aparat</a:t>
            </a:r>
            <a:r>
              <a:rPr lang="en-US" sz="1800" dirty="0" smtClean="0">
                <a:solidFill>
                  <a:srgbClr val="FF0000"/>
                </a:solidFill>
                <a:latin typeface="Arial" pitchFamily="34" charset="0"/>
                <a:cs typeface="Arial" pitchFamily="34" charset="0"/>
              </a:rPr>
              <a:t> </a:t>
            </a:r>
            <a:r>
              <a:rPr lang="en-US" sz="1800" dirty="0" err="1" smtClean="0">
                <a:solidFill>
                  <a:srgbClr val="FF0000"/>
                </a:solidFill>
                <a:latin typeface="Arial" pitchFamily="34" charset="0"/>
                <a:cs typeface="Arial" pitchFamily="34" charset="0"/>
              </a:rPr>
              <a:t>pelaksananya</a:t>
            </a:r>
            <a:r>
              <a:rPr lang="en-US" sz="1800" dirty="0" smtClean="0">
                <a:solidFill>
                  <a:srgbClr val="FF0000"/>
                </a:solidFill>
                <a:latin typeface="Arial" pitchFamily="34" charset="0"/>
                <a:cs typeface="Arial" pitchFamily="34" charset="0"/>
              </a:rPr>
              <a:t> </a:t>
            </a:r>
            <a:r>
              <a:rPr lang="en-US" sz="1800" dirty="0" smtClean="0">
                <a:latin typeface="Arial" pitchFamily="34" charset="0"/>
                <a:cs typeface="Arial" pitchFamily="34" charset="0"/>
              </a:rPr>
              <a:t>(hakim, </a:t>
            </a:r>
            <a:r>
              <a:rPr lang="en-US" sz="1800" dirty="0" err="1" smtClean="0">
                <a:latin typeface="Arial" pitchFamily="34" charset="0"/>
                <a:cs typeface="Arial" pitchFamily="34" charset="0"/>
              </a:rPr>
              <a:t>jaksa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pengacara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polisi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anggota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dewan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dsb</a:t>
            </a:r>
            <a:r>
              <a:rPr lang="en-US" sz="1800" dirty="0" smtClean="0">
                <a:latin typeface="Arial" pitchFamily="34" charset="0"/>
                <a:cs typeface="Arial" pitchFamily="34" charset="0"/>
              </a:rPr>
              <a:t>)</a:t>
            </a:r>
            <a:br>
              <a:rPr lang="en-US" sz="1800" dirty="0" smtClean="0">
                <a:latin typeface="Arial" pitchFamily="34" charset="0"/>
                <a:cs typeface="Arial" pitchFamily="34" charset="0"/>
              </a:rPr>
            </a:br>
            <a:r>
              <a:rPr lang="en-US" sz="2800" i="1" dirty="0" smtClean="0">
                <a:latin typeface="Arial" pitchFamily="34" charset="0"/>
                <a:cs typeface="Arial" pitchFamily="34" charset="0"/>
              </a:rPr>
              <a:t/>
            </a:r>
            <a:br>
              <a:rPr lang="en-US" sz="2800" i="1" dirty="0" smtClean="0">
                <a:latin typeface="Arial" pitchFamily="34" charset="0"/>
                <a:cs typeface="Arial" pitchFamily="34" charset="0"/>
              </a:rPr>
            </a:br>
            <a:r>
              <a:rPr lang="en-US" sz="2400" b="1" dirty="0" smtClean="0">
                <a:solidFill>
                  <a:srgbClr val="C00000"/>
                </a:solidFill>
                <a:latin typeface="Agency FB" pitchFamily="34" charset="0"/>
                <a:cs typeface="Arial" pitchFamily="34" charset="0"/>
              </a:rPr>
              <a:t>BUDAYA HUKUM (CULTURE OF LAW)</a:t>
            </a:r>
            <a:r>
              <a:rPr lang="en-US" sz="2800" i="1" dirty="0" smtClean="0">
                <a:latin typeface="Arial" pitchFamily="34" charset="0"/>
                <a:cs typeface="Arial" pitchFamily="34" charset="0"/>
              </a:rPr>
              <a:t/>
            </a:r>
            <a:br>
              <a:rPr lang="en-US" sz="2800" i="1" dirty="0" smtClean="0">
                <a:latin typeface="Arial" pitchFamily="34" charset="0"/>
                <a:cs typeface="Arial" pitchFamily="34" charset="0"/>
              </a:rPr>
            </a:br>
            <a:r>
              <a:rPr lang="en-US" sz="1800" dirty="0" err="1" smtClean="0">
                <a:latin typeface="Arial" pitchFamily="34" charset="0"/>
                <a:cs typeface="Arial" pitchFamily="34" charset="0"/>
              </a:rPr>
              <a:t>Persepsi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pemahaman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sikap</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penerimaan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praktik</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pelaksanaan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atau</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penafsiran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terhadap</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isi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hukum</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maupun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perangkat</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hukum</a:t>
            </a:r>
            <a:r>
              <a:rPr lang="en-US" sz="1800" dirty="0">
                <a:latin typeface="Arial" pitchFamily="34" charset="0"/>
                <a:cs typeface="Arial" pitchFamily="34" charset="0"/>
              </a:rPr>
              <a:t/>
            </a:r>
            <a:br>
              <a:rPr lang="en-US" sz="1800" dirty="0">
                <a:latin typeface="Arial" pitchFamily="34" charset="0"/>
                <a:cs typeface="Arial" pitchFamily="34" charset="0"/>
              </a:rPr>
            </a:br>
            <a:r>
              <a:rPr lang="en-US" sz="1600" i="1" dirty="0" smtClean="0">
                <a:latin typeface="Arial" pitchFamily="34" charset="0"/>
                <a:cs typeface="Arial" pitchFamily="34" charset="0"/>
              </a:rPr>
              <a:t>--</a:t>
            </a:r>
            <a:r>
              <a:rPr lang="en-US" sz="1600" i="1" dirty="0" err="1" smtClean="0">
                <a:latin typeface="Arial" pitchFamily="34" charset="0"/>
                <a:cs typeface="Arial" pitchFamily="34" charset="0"/>
              </a:rPr>
              <a:t>Aspek</a:t>
            </a:r>
            <a:r>
              <a:rPr lang="en-US" sz="1600" i="1" dirty="0" smtClean="0">
                <a:latin typeface="Arial" pitchFamily="34" charset="0"/>
                <a:cs typeface="Arial" pitchFamily="34" charset="0"/>
              </a:rPr>
              <a:t> </a:t>
            </a:r>
            <a:r>
              <a:rPr lang="en-US" sz="1600" i="1" dirty="0" err="1" smtClean="0">
                <a:latin typeface="Arial" pitchFamily="34" charset="0"/>
                <a:cs typeface="Arial" pitchFamily="34" charset="0"/>
              </a:rPr>
              <a:t>Kontekstual</a:t>
            </a:r>
            <a:r>
              <a:rPr lang="en-US" sz="1600" i="1" dirty="0" smtClean="0">
                <a:latin typeface="Arial" pitchFamily="34" charset="0"/>
                <a:cs typeface="Arial" pitchFamily="34" charset="0"/>
              </a:rPr>
              <a:t>--</a:t>
            </a: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8C77B434-77C7-4E07-803C-493F59C47CDD}"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4</a:t>
            </a:fld>
            <a:endParaRPr lang="en-US"/>
          </a:p>
        </p:txBody>
      </p:sp>
    </p:spTree>
  </p:cSld>
  <p:clrMapOvr>
    <a:masterClrMapping/>
  </p:clrMapOvr>
  <p:transition>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4000" b="1" dirty="0" err="1" smtClean="0">
                <a:solidFill>
                  <a:schemeClr val="tx2"/>
                </a:solidFill>
                <a:latin typeface="Agency FB" pitchFamily="34" charset="0"/>
                <a:cs typeface="Arial" pitchFamily="34" charset="0"/>
              </a:rPr>
              <a:t>Mengapa</a:t>
            </a:r>
            <a:r>
              <a:rPr lang="en-US" sz="4000" b="1" dirty="0" smtClean="0">
                <a:solidFill>
                  <a:schemeClr val="tx2"/>
                </a:solidFill>
                <a:latin typeface="Agency FB" pitchFamily="34" charset="0"/>
                <a:cs typeface="Arial" pitchFamily="34" charset="0"/>
              </a:rPr>
              <a:t> </a:t>
            </a:r>
            <a:r>
              <a:rPr lang="en-US" sz="4000" b="1" dirty="0" err="1" smtClean="0">
                <a:solidFill>
                  <a:schemeClr val="tx2"/>
                </a:solidFill>
                <a:latin typeface="Agency FB" pitchFamily="34" charset="0"/>
                <a:cs typeface="Arial" pitchFamily="34" charset="0"/>
              </a:rPr>
              <a:t>perlu</a:t>
            </a:r>
            <a:r>
              <a:rPr lang="en-US" sz="4000" b="1" dirty="0" smtClean="0">
                <a:solidFill>
                  <a:schemeClr val="tx2"/>
                </a:solidFill>
                <a:latin typeface="Agency FB" pitchFamily="34" charset="0"/>
                <a:cs typeface="Arial" pitchFamily="34" charset="0"/>
              </a:rPr>
              <a:t> </a:t>
            </a:r>
            <a:r>
              <a:rPr lang="en-US" sz="4000" b="1" dirty="0" err="1" smtClean="0">
                <a:solidFill>
                  <a:schemeClr val="tx2"/>
                </a:solidFill>
                <a:latin typeface="Agency FB" pitchFamily="34" charset="0"/>
                <a:cs typeface="Arial" pitchFamily="34" charset="0"/>
              </a:rPr>
              <a:t>melakukan</a:t>
            </a:r>
            <a:r>
              <a:rPr lang="en-US" sz="4000" b="1" dirty="0" smtClean="0">
                <a:solidFill>
                  <a:schemeClr val="tx2"/>
                </a:solidFill>
                <a:latin typeface="Agency FB" pitchFamily="34" charset="0"/>
                <a:cs typeface="Arial" pitchFamily="34" charset="0"/>
              </a:rPr>
              <a:t> Lobby/</a:t>
            </a:r>
            <a:r>
              <a:rPr lang="en-US" sz="4000" b="1" dirty="0" err="1" smtClean="0">
                <a:solidFill>
                  <a:schemeClr val="tx2"/>
                </a:solidFill>
                <a:latin typeface="Agency FB" pitchFamily="34" charset="0"/>
                <a:cs typeface="Arial" pitchFamily="34" charset="0"/>
              </a:rPr>
              <a:t>negosiasi</a:t>
            </a:r>
            <a:r>
              <a:rPr lang="en-US" sz="4000" b="1" dirty="0" smtClean="0">
                <a:solidFill>
                  <a:schemeClr val="tx2"/>
                </a:solidFill>
                <a:latin typeface="Agency FB" pitchFamily="34" charset="0"/>
                <a:cs typeface="Arial" pitchFamily="34" charset="0"/>
              </a:rPr>
              <a:t>?</a:t>
            </a:r>
            <a:br>
              <a:rPr lang="en-US" sz="4000" b="1" dirty="0" smtClean="0">
                <a:solidFill>
                  <a:schemeClr val="tx2"/>
                </a:solidFill>
                <a:latin typeface="Agency FB" pitchFamily="34" charset="0"/>
                <a:cs typeface="Arial" pitchFamily="34" charset="0"/>
              </a:rPr>
            </a:br>
            <a:r>
              <a:rPr lang="en-US" sz="2400" b="1" dirty="0" err="1" smtClean="0">
                <a:solidFill>
                  <a:srgbClr val="C00000"/>
                </a:solidFill>
                <a:latin typeface="Agency FB" pitchFamily="34" charset="0"/>
                <a:cs typeface="Arial" pitchFamily="34" charset="0"/>
              </a:rPr>
              <a:t>Membantu</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birokrat</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untuk</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memperhatikan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masalah</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di</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masyarakat</a:t>
            </a:r>
            <a:r>
              <a:rPr lang="en-US" sz="2400" b="1" dirty="0" smtClean="0">
                <a:solidFill>
                  <a:srgbClr val="C00000"/>
                </a:solidFill>
                <a:latin typeface="Agency FB" pitchFamily="34" charset="0"/>
                <a:cs typeface="Arial" pitchFamily="34" charset="0"/>
              </a:rPr>
              <a:t/>
            </a:r>
            <a:br>
              <a:rPr lang="en-US" sz="2400" b="1" dirty="0" smtClean="0">
                <a:solidFill>
                  <a:srgbClr val="C00000"/>
                </a:solidFill>
                <a:latin typeface="Agency FB" pitchFamily="34" charset="0"/>
                <a:cs typeface="Arial" pitchFamily="34" charset="0"/>
              </a:rPr>
            </a:br>
            <a:r>
              <a:rPr lang="en-US" sz="2400" b="1" dirty="0" err="1" smtClean="0">
                <a:solidFill>
                  <a:srgbClr val="C00000"/>
                </a:solidFill>
                <a:latin typeface="Agency FB" pitchFamily="34" charset="0"/>
                <a:cs typeface="Arial" pitchFamily="34" charset="0"/>
              </a:rPr>
              <a:t>Menggugah</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kepekaan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dan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kepedulian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mereka</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lebih</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mudah</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lewat</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jalur</a:t>
            </a:r>
            <a:r>
              <a:rPr lang="en-US" sz="2400" b="1" dirty="0" smtClean="0">
                <a:solidFill>
                  <a:srgbClr val="C00000"/>
                </a:solidFill>
                <a:latin typeface="Agency FB" pitchFamily="34" charset="0"/>
                <a:cs typeface="Arial" pitchFamily="34" charset="0"/>
              </a:rPr>
              <a:t> informal</a:t>
            </a:r>
            <a:br>
              <a:rPr lang="en-US" sz="2400" b="1" dirty="0" smtClean="0">
                <a:solidFill>
                  <a:srgbClr val="C00000"/>
                </a:solidFill>
                <a:latin typeface="Agency FB" pitchFamily="34" charset="0"/>
                <a:cs typeface="Arial" pitchFamily="34" charset="0"/>
              </a:rPr>
            </a:br>
            <a:r>
              <a:rPr lang="en-US" sz="2400" b="1" dirty="0" err="1" smtClean="0">
                <a:solidFill>
                  <a:srgbClr val="C00000"/>
                </a:solidFill>
                <a:latin typeface="Agency FB" pitchFamily="34" charset="0"/>
                <a:cs typeface="Arial" pitchFamily="34" charset="0"/>
              </a:rPr>
              <a:t>Komunikasi</a:t>
            </a:r>
            <a:r>
              <a:rPr lang="en-US" sz="2400" b="1" dirty="0" smtClean="0">
                <a:solidFill>
                  <a:srgbClr val="C00000"/>
                </a:solidFill>
                <a:latin typeface="Agency FB" pitchFamily="34" charset="0"/>
                <a:cs typeface="Arial" pitchFamily="34" charset="0"/>
              </a:rPr>
              <a:t> yang </a:t>
            </a:r>
            <a:r>
              <a:rPr lang="en-US" sz="2400" b="1" dirty="0" err="1" smtClean="0">
                <a:solidFill>
                  <a:srgbClr val="C00000"/>
                </a:solidFill>
                <a:latin typeface="Agency FB" pitchFamily="34" charset="0"/>
                <a:cs typeface="Arial" pitchFamily="34" charset="0"/>
              </a:rPr>
              <a:t>lebih</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luas</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dan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terbuka</a:t>
            </a:r>
            <a:r>
              <a:rPr lang="en-US" sz="4000" b="1" dirty="0" smtClean="0">
                <a:solidFill>
                  <a:schemeClr val="tx2"/>
                </a:solidFill>
                <a:latin typeface="Agency FB" pitchFamily="34" charset="0"/>
                <a:cs typeface="Arial" pitchFamily="34" charset="0"/>
              </a:rPr>
              <a:t/>
            </a:r>
            <a:br>
              <a:rPr lang="en-US" sz="4000" b="1" dirty="0" smtClean="0">
                <a:solidFill>
                  <a:schemeClr val="tx2"/>
                </a:solidFill>
                <a:latin typeface="Agency FB" pitchFamily="34" charset="0"/>
                <a:cs typeface="Arial" pitchFamily="34" charset="0"/>
              </a:rPr>
            </a:br>
            <a:endParaRPr lang="en-US" sz="2000" b="1" dirty="0">
              <a:solidFill>
                <a:schemeClr val="tx2"/>
              </a:solidFill>
              <a:latin typeface="Agency FB" pitchFamily="34" charset="0"/>
            </a:endParaRPr>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AC7501A8-97DA-464C-85EF-8627031166C1}"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40</a:t>
            </a:fld>
            <a:endParaRPr lang="en-US"/>
          </a:p>
        </p:txBody>
      </p:sp>
    </p:spTree>
  </p:cSld>
  <p:clrMapOvr>
    <a:masterClrMapping/>
  </p:clrMapOvr>
  <p:transition>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4000" b="1" dirty="0" err="1" smtClean="0">
                <a:solidFill>
                  <a:schemeClr val="tx2"/>
                </a:solidFill>
                <a:latin typeface="Agency FB" pitchFamily="34" charset="0"/>
                <a:cs typeface="Arial" pitchFamily="34" charset="0"/>
              </a:rPr>
              <a:t>Kapan</a:t>
            </a:r>
            <a:r>
              <a:rPr lang="en-US" sz="4000" b="1" dirty="0" smtClean="0">
                <a:solidFill>
                  <a:schemeClr val="tx2"/>
                </a:solidFill>
                <a:latin typeface="Agency FB" pitchFamily="34" charset="0"/>
                <a:cs typeface="Arial" pitchFamily="34" charset="0"/>
              </a:rPr>
              <a:t> Lobby </a:t>
            </a:r>
            <a:r>
              <a:rPr lang="en-US" sz="4000" b="1" dirty="0" err="1" smtClean="0">
                <a:solidFill>
                  <a:schemeClr val="tx2"/>
                </a:solidFill>
                <a:latin typeface="Agency FB" pitchFamily="34" charset="0"/>
                <a:cs typeface="Arial" pitchFamily="34" charset="0"/>
              </a:rPr>
              <a:t>sebaiknya</a:t>
            </a:r>
            <a:r>
              <a:rPr lang="en-US" sz="4000" b="1" dirty="0" smtClean="0">
                <a:solidFill>
                  <a:schemeClr val="tx2"/>
                </a:solidFill>
                <a:latin typeface="Agency FB" pitchFamily="34" charset="0"/>
                <a:cs typeface="Arial" pitchFamily="34" charset="0"/>
              </a:rPr>
              <a:t> </a:t>
            </a:r>
            <a:r>
              <a:rPr lang="en-US" sz="4000" b="1" dirty="0" err="1" smtClean="0">
                <a:solidFill>
                  <a:schemeClr val="tx2"/>
                </a:solidFill>
                <a:latin typeface="Agency FB" pitchFamily="34" charset="0"/>
                <a:cs typeface="Arial" pitchFamily="34" charset="0"/>
              </a:rPr>
              <a:t>dilakukan</a:t>
            </a:r>
            <a:r>
              <a:rPr lang="en-US" sz="4000" b="1" dirty="0" smtClean="0">
                <a:solidFill>
                  <a:schemeClr val="tx2"/>
                </a:solidFill>
                <a:latin typeface="Agency FB" pitchFamily="34" charset="0"/>
                <a:cs typeface="Arial" pitchFamily="34" charset="0"/>
              </a:rPr>
              <a:t>?</a:t>
            </a:r>
            <a:br>
              <a:rPr lang="en-US" sz="4000" b="1" dirty="0" smtClean="0">
                <a:solidFill>
                  <a:schemeClr val="tx2"/>
                </a:solidFill>
                <a:latin typeface="Agency FB" pitchFamily="34" charset="0"/>
                <a:cs typeface="Arial" pitchFamily="34" charset="0"/>
              </a:rPr>
            </a:br>
            <a:r>
              <a:rPr lang="en-US" sz="2400" b="1" dirty="0" smtClean="0">
                <a:solidFill>
                  <a:srgbClr val="C00000"/>
                </a:solidFill>
                <a:latin typeface="Agency FB" pitchFamily="34" charset="0"/>
                <a:cs typeface="Arial" pitchFamily="34" charset="0"/>
              </a:rPr>
              <a:t>Momentum </a:t>
            </a:r>
            <a:r>
              <a:rPr lang="en-US" sz="2400" b="1" dirty="0" err="1" smtClean="0">
                <a:solidFill>
                  <a:srgbClr val="C00000"/>
                </a:solidFill>
                <a:latin typeface="Agency FB" pitchFamily="34" charset="0"/>
                <a:cs typeface="Arial" pitchFamily="34" charset="0"/>
              </a:rPr>
              <a:t>sebelum</a:t>
            </a:r>
            <a:r>
              <a:rPr lang="en-US" sz="2400" b="1" dirty="0" smtClean="0">
                <a:solidFill>
                  <a:srgbClr val="C00000"/>
                </a:solidFill>
                <a:latin typeface="Agency FB" pitchFamily="34" charset="0"/>
                <a:cs typeface="Arial" pitchFamily="34" charset="0"/>
              </a:rPr>
              <a:t> PILKADA</a:t>
            </a:r>
            <a:br>
              <a:rPr lang="en-US" sz="2400" b="1" dirty="0" smtClean="0">
                <a:solidFill>
                  <a:srgbClr val="C00000"/>
                </a:solidFill>
                <a:latin typeface="Agency FB" pitchFamily="34" charset="0"/>
                <a:cs typeface="Arial" pitchFamily="34" charset="0"/>
              </a:rPr>
            </a:br>
            <a:r>
              <a:rPr lang="en-US" sz="2400" b="1" dirty="0" err="1" smtClean="0">
                <a:solidFill>
                  <a:srgbClr val="C00000"/>
                </a:solidFill>
                <a:latin typeface="Agency FB" pitchFamily="34" charset="0"/>
                <a:cs typeface="Arial" pitchFamily="34" charset="0"/>
              </a:rPr>
              <a:t>Sebelum</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isu</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dimasyarakatkan</a:t>
            </a:r>
            <a:r>
              <a:rPr lang="en-US" sz="2400" b="1" dirty="0" smtClean="0">
                <a:solidFill>
                  <a:srgbClr val="C00000"/>
                </a:solidFill>
                <a:latin typeface="Agency FB" pitchFamily="34" charset="0"/>
                <a:cs typeface="Arial" pitchFamily="34" charset="0"/>
              </a:rPr>
              <a:t>/</a:t>
            </a:r>
            <a:r>
              <a:rPr lang="en-US" sz="2400" b="1" dirty="0" err="1" smtClean="0">
                <a:solidFill>
                  <a:srgbClr val="C00000"/>
                </a:solidFill>
                <a:latin typeface="Agency FB" pitchFamily="34" charset="0"/>
                <a:cs typeface="Arial" pitchFamily="34" charset="0"/>
              </a:rPr>
              <a:t>dipublikasikan</a:t>
            </a:r>
            <a:r>
              <a:rPr lang="en-US" sz="2400" b="1" dirty="0" smtClean="0">
                <a:solidFill>
                  <a:srgbClr val="C00000"/>
                </a:solidFill>
                <a:latin typeface="Agency FB" pitchFamily="34" charset="0"/>
                <a:cs typeface="Arial" pitchFamily="34" charset="0"/>
              </a:rPr>
              <a:t/>
            </a:r>
            <a:br>
              <a:rPr lang="en-US" sz="2400" b="1" dirty="0" smtClean="0">
                <a:solidFill>
                  <a:srgbClr val="C00000"/>
                </a:solidFill>
                <a:latin typeface="Agency FB" pitchFamily="34" charset="0"/>
                <a:cs typeface="Arial" pitchFamily="34" charset="0"/>
              </a:rPr>
            </a:br>
            <a:r>
              <a:rPr lang="en-US" sz="2400" b="1" dirty="0" err="1" smtClean="0">
                <a:solidFill>
                  <a:srgbClr val="C00000"/>
                </a:solidFill>
                <a:latin typeface="Agency FB" pitchFamily="34" charset="0"/>
                <a:cs typeface="Arial" pitchFamily="34" charset="0"/>
              </a:rPr>
              <a:t>Pada</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puncak</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publisitas</a:t>
            </a:r>
            <a:r>
              <a:rPr lang="en-US" sz="2400" b="1" dirty="0" smtClean="0">
                <a:solidFill>
                  <a:srgbClr val="C00000"/>
                </a:solidFill>
                <a:latin typeface="Agency FB" pitchFamily="34" charset="0"/>
                <a:cs typeface="Arial" pitchFamily="34" charset="0"/>
              </a:rPr>
              <a:t/>
            </a:r>
            <a:br>
              <a:rPr lang="en-US" sz="2400" b="1" dirty="0" smtClean="0">
                <a:solidFill>
                  <a:srgbClr val="C00000"/>
                </a:solidFill>
                <a:latin typeface="Agency FB" pitchFamily="34" charset="0"/>
                <a:cs typeface="Arial" pitchFamily="34" charset="0"/>
              </a:rPr>
            </a:br>
            <a:r>
              <a:rPr lang="en-US" sz="2400" b="1" dirty="0" err="1" smtClean="0">
                <a:solidFill>
                  <a:srgbClr val="C00000"/>
                </a:solidFill>
                <a:latin typeface="Agency FB" pitchFamily="34" charset="0"/>
                <a:cs typeface="Arial" pitchFamily="34" charset="0"/>
              </a:rPr>
              <a:t>Sebelum</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perdebatan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Parlemen</a:t>
            </a:r>
            <a:r>
              <a:rPr lang="en-US" sz="2400" b="1" dirty="0" smtClean="0">
                <a:solidFill>
                  <a:srgbClr val="C00000"/>
                </a:solidFill>
                <a:latin typeface="Agency FB" pitchFamily="34" charset="0"/>
                <a:cs typeface="Arial" pitchFamily="34" charset="0"/>
              </a:rPr>
              <a:t>/DPR</a:t>
            </a:r>
            <a:br>
              <a:rPr lang="en-US" sz="2400" b="1" dirty="0" smtClean="0">
                <a:solidFill>
                  <a:srgbClr val="C00000"/>
                </a:solidFill>
                <a:latin typeface="Agency FB" pitchFamily="34" charset="0"/>
                <a:cs typeface="Arial" pitchFamily="34" charset="0"/>
              </a:rPr>
            </a:br>
            <a:r>
              <a:rPr lang="en-US" sz="2400" b="1" dirty="0" err="1" smtClean="0">
                <a:solidFill>
                  <a:srgbClr val="C00000"/>
                </a:solidFill>
                <a:latin typeface="Agency FB" pitchFamily="34" charset="0"/>
                <a:cs typeface="Arial" pitchFamily="34" charset="0"/>
              </a:rPr>
              <a:t>Selama</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pembahasan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Parlemen</a:t>
            </a:r>
            <a:r>
              <a:rPr lang="en-US" sz="2400" b="1" dirty="0" smtClean="0">
                <a:solidFill>
                  <a:srgbClr val="C00000"/>
                </a:solidFill>
                <a:latin typeface="Agency FB" pitchFamily="34" charset="0"/>
                <a:cs typeface="Arial" pitchFamily="34" charset="0"/>
              </a:rPr>
              <a:t>/DPR</a:t>
            </a:r>
            <a:endParaRPr lang="en-US" sz="2000" b="1" dirty="0">
              <a:solidFill>
                <a:schemeClr val="tx2"/>
              </a:solidFill>
              <a:latin typeface="Agency FB" pitchFamily="34" charset="0"/>
            </a:endParaRPr>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AC7501A8-97DA-464C-85EF-8627031166C1}"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41</a:t>
            </a:fld>
            <a:endParaRPr lang="en-US"/>
          </a:p>
        </p:txBody>
      </p:sp>
    </p:spTree>
  </p:cSld>
  <p:clrMapOvr>
    <a:masterClrMapping/>
  </p:clrMapOvr>
  <p:transition>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4000" b="1" dirty="0" err="1" smtClean="0">
                <a:solidFill>
                  <a:schemeClr val="tx2"/>
                </a:solidFill>
                <a:latin typeface="Agency FB" pitchFamily="34" charset="0"/>
                <a:cs typeface="Arial" pitchFamily="34" charset="0"/>
              </a:rPr>
              <a:t>Proses</a:t>
            </a:r>
            <a:r>
              <a:rPr lang="en-US" sz="4000" b="1" dirty="0" smtClean="0">
                <a:solidFill>
                  <a:schemeClr val="tx2"/>
                </a:solidFill>
                <a:latin typeface="Agency FB" pitchFamily="34" charset="0"/>
                <a:cs typeface="Arial" pitchFamily="34" charset="0"/>
              </a:rPr>
              <a:t> </a:t>
            </a:r>
            <a:r>
              <a:rPr lang="en-US" sz="4000" b="1" dirty="0" err="1" smtClean="0">
                <a:solidFill>
                  <a:schemeClr val="tx2"/>
                </a:solidFill>
                <a:latin typeface="Agency FB" pitchFamily="34" charset="0"/>
                <a:cs typeface="Arial" pitchFamily="34" charset="0"/>
              </a:rPr>
              <a:t>Sosialisasi</a:t>
            </a:r>
            <a:r>
              <a:rPr lang="en-US" sz="4000" b="1" dirty="0" smtClean="0">
                <a:solidFill>
                  <a:schemeClr val="tx2"/>
                </a:solidFill>
                <a:latin typeface="Agency FB" pitchFamily="34" charset="0"/>
                <a:cs typeface="Arial" pitchFamily="34" charset="0"/>
              </a:rPr>
              <a:t> </a:t>
            </a:r>
            <a:r>
              <a:rPr lang="en-US" sz="4000" b="1" dirty="0" err="1" smtClean="0">
                <a:solidFill>
                  <a:schemeClr val="tx2"/>
                </a:solidFill>
                <a:latin typeface="Agency FB" pitchFamily="34" charset="0"/>
                <a:cs typeface="Arial" pitchFamily="34" charset="0"/>
              </a:rPr>
              <a:t>dan</a:t>
            </a:r>
            <a:r>
              <a:rPr lang="en-US" sz="4000" b="1" dirty="0" smtClean="0">
                <a:solidFill>
                  <a:schemeClr val="tx2"/>
                </a:solidFill>
                <a:latin typeface="Agency FB" pitchFamily="34" charset="0"/>
                <a:cs typeface="Arial" pitchFamily="34" charset="0"/>
              </a:rPr>
              <a:t> </a:t>
            </a:r>
            <a:r>
              <a:rPr lang="en-US" sz="4000" b="1" dirty="0" err="1" smtClean="0">
                <a:solidFill>
                  <a:schemeClr val="tx2"/>
                </a:solidFill>
                <a:latin typeface="Agency FB" pitchFamily="34" charset="0"/>
                <a:cs typeface="Arial" pitchFamily="34" charset="0"/>
              </a:rPr>
              <a:t>Mobilisasi</a:t>
            </a:r>
            <a:r>
              <a:rPr lang="en-US" sz="4000" b="1" dirty="0" smtClean="0">
                <a:solidFill>
                  <a:schemeClr val="tx2"/>
                </a:solidFill>
                <a:latin typeface="Agency FB" pitchFamily="34" charset="0"/>
                <a:cs typeface="Arial" pitchFamily="34" charset="0"/>
              </a:rPr>
              <a:t/>
            </a:r>
            <a:br>
              <a:rPr lang="en-US" sz="4000" b="1" dirty="0" smtClean="0">
                <a:solidFill>
                  <a:schemeClr val="tx2"/>
                </a:solidFill>
                <a:latin typeface="Agency FB" pitchFamily="34" charset="0"/>
                <a:cs typeface="Arial" pitchFamily="34" charset="0"/>
              </a:rPr>
            </a:br>
            <a:r>
              <a:rPr lang="en-US" sz="2400" b="1" dirty="0" err="1" smtClean="0">
                <a:solidFill>
                  <a:srgbClr val="C00000"/>
                </a:solidFill>
                <a:latin typeface="Agency FB" pitchFamily="34" charset="0"/>
                <a:cs typeface="Arial" pitchFamily="34" charset="0"/>
              </a:rPr>
              <a:t>Tujuan</a:t>
            </a:r>
            <a:r>
              <a:rPr lang="en-US" sz="2400" b="1" dirty="0" smtClean="0">
                <a:solidFill>
                  <a:srgbClr val="C00000"/>
                </a:solidFill>
                <a:latin typeface="Agency FB" pitchFamily="34" charset="0"/>
                <a:cs typeface="Arial" pitchFamily="34" charset="0"/>
              </a:rPr>
              <a:t>: </a:t>
            </a:r>
            <a:br>
              <a:rPr lang="en-US" sz="2400" b="1" dirty="0" smtClean="0">
                <a:solidFill>
                  <a:srgbClr val="C00000"/>
                </a:solidFill>
                <a:latin typeface="Agency FB" pitchFamily="34" charset="0"/>
                <a:cs typeface="Arial" pitchFamily="34" charset="0"/>
              </a:rPr>
            </a:br>
            <a:r>
              <a:rPr lang="en-US" sz="2400" b="1" dirty="0" err="1" smtClean="0">
                <a:solidFill>
                  <a:srgbClr val="C00000"/>
                </a:solidFill>
                <a:latin typeface="Agency FB" pitchFamily="34" charset="0"/>
                <a:cs typeface="Arial" pitchFamily="34" charset="0"/>
              </a:rPr>
              <a:t>Membentuk</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Pendapat</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Umum</a:t>
            </a:r>
            <a:r>
              <a:rPr lang="en-US" sz="2400" b="1" dirty="0" smtClean="0">
                <a:solidFill>
                  <a:srgbClr val="C00000"/>
                </a:solidFill>
                <a:latin typeface="Agency FB" pitchFamily="34" charset="0"/>
                <a:cs typeface="Arial" pitchFamily="34" charset="0"/>
              </a:rPr>
              <a:t> (Public Opinion) agar </a:t>
            </a:r>
            <a:r>
              <a:rPr lang="en-US" sz="2400" b="1" dirty="0" err="1" smtClean="0">
                <a:solidFill>
                  <a:srgbClr val="C00000"/>
                </a:solidFill>
                <a:latin typeface="Agency FB" pitchFamily="34" charset="0"/>
                <a:cs typeface="Arial" pitchFamily="34" charset="0"/>
              </a:rPr>
              <a:t>memahami</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dan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kemudian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mendukung</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isu</a:t>
            </a:r>
            <a:r>
              <a:rPr lang="en-US" sz="2400" b="1" dirty="0" smtClean="0">
                <a:solidFill>
                  <a:srgbClr val="C00000"/>
                </a:solidFill>
                <a:latin typeface="Agency FB" pitchFamily="34" charset="0"/>
                <a:cs typeface="Arial" pitchFamily="34" charset="0"/>
              </a:rPr>
              <a:t> yang </a:t>
            </a:r>
            <a:r>
              <a:rPr lang="en-US" sz="2400" b="1" dirty="0" err="1" smtClean="0">
                <a:solidFill>
                  <a:srgbClr val="C00000"/>
                </a:solidFill>
                <a:latin typeface="Agency FB" pitchFamily="34" charset="0"/>
                <a:cs typeface="Arial" pitchFamily="34" charset="0"/>
              </a:rPr>
              <a:t>kita</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advokasi</a:t>
            </a:r>
            <a:endParaRPr lang="en-US" sz="2000" b="1" dirty="0">
              <a:solidFill>
                <a:schemeClr val="tx2"/>
              </a:solidFill>
              <a:latin typeface="Agency FB" pitchFamily="34" charset="0"/>
            </a:endParaRPr>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AC7501A8-97DA-464C-85EF-8627031166C1}"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42</a:t>
            </a:fld>
            <a:endParaRPr lang="en-US"/>
          </a:p>
        </p:txBody>
      </p:sp>
    </p:spTree>
  </p:cSld>
  <p:clrMapOvr>
    <a:masterClrMapping/>
  </p:clrMapOvr>
  <p:transition>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4000" b="1" dirty="0" err="1" smtClean="0">
                <a:solidFill>
                  <a:schemeClr val="tx2"/>
                </a:solidFill>
                <a:latin typeface="Agency FB" pitchFamily="34" charset="0"/>
                <a:cs typeface="Arial" pitchFamily="34" charset="0"/>
              </a:rPr>
              <a:t>Prinsip-Prinsip</a:t>
            </a:r>
            <a:r>
              <a:rPr lang="en-US" sz="4000" b="1" dirty="0" smtClean="0">
                <a:solidFill>
                  <a:schemeClr val="tx2"/>
                </a:solidFill>
                <a:latin typeface="Agency FB" pitchFamily="34" charset="0"/>
                <a:cs typeface="Arial" pitchFamily="34" charset="0"/>
              </a:rPr>
              <a:t> </a:t>
            </a:r>
            <a:r>
              <a:rPr lang="en-US" sz="4000" b="1" dirty="0" err="1" smtClean="0">
                <a:solidFill>
                  <a:schemeClr val="tx2"/>
                </a:solidFill>
                <a:latin typeface="Agency FB" pitchFamily="34" charset="0"/>
                <a:cs typeface="Arial" pitchFamily="34" charset="0"/>
              </a:rPr>
              <a:t>Proses</a:t>
            </a:r>
            <a:r>
              <a:rPr lang="en-US" sz="4000" b="1" dirty="0" smtClean="0">
                <a:solidFill>
                  <a:schemeClr val="tx2"/>
                </a:solidFill>
                <a:latin typeface="Agency FB" pitchFamily="34" charset="0"/>
                <a:cs typeface="Arial" pitchFamily="34" charset="0"/>
              </a:rPr>
              <a:t> </a:t>
            </a:r>
            <a:r>
              <a:rPr lang="en-US" sz="4000" b="1" dirty="0" err="1" smtClean="0">
                <a:solidFill>
                  <a:schemeClr val="tx2"/>
                </a:solidFill>
                <a:latin typeface="Agency FB" pitchFamily="34" charset="0"/>
                <a:cs typeface="Arial" pitchFamily="34" charset="0"/>
              </a:rPr>
              <a:t>Sosialisasi</a:t>
            </a:r>
            <a:r>
              <a:rPr lang="en-US" sz="4000" b="1" dirty="0">
                <a:solidFill>
                  <a:schemeClr val="tx2"/>
                </a:solidFill>
                <a:latin typeface="Agency FB" pitchFamily="34" charset="0"/>
                <a:cs typeface="Arial" pitchFamily="34" charset="0"/>
              </a:rPr>
              <a:t> </a:t>
            </a:r>
            <a:r>
              <a:rPr lang="en-US" sz="4000" b="1" dirty="0" err="1" smtClean="0">
                <a:solidFill>
                  <a:schemeClr val="tx2"/>
                </a:solidFill>
                <a:latin typeface="Agency FB" pitchFamily="34" charset="0"/>
                <a:cs typeface="Arial" pitchFamily="34" charset="0"/>
              </a:rPr>
              <a:t>Isu</a:t>
            </a:r>
            <a:r>
              <a:rPr lang="en-US" sz="4000" b="1" dirty="0" smtClean="0">
                <a:solidFill>
                  <a:schemeClr val="tx2"/>
                </a:solidFill>
                <a:latin typeface="Agency FB" pitchFamily="34" charset="0"/>
                <a:cs typeface="Arial" pitchFamily="34" charset="0"/>
              </a:rPr>
              <a:t>:</a:t>
            </a:r>
            <a:br>
              <a:rPr lang="en-US" sz="4000" b="1" dirty="0" smtClean="0">
                <a:solidFill>
                  <a:schemeClr val="tx2"/>
                </a:solidFill>
                <a:latin typeface="Agency FB" pitchFamily="34" charset="0"/>
                <a:cs typeface="Arial" pitchFamily="34" charset="0"/>
              </a:rPr>
            </a:br>
            <a:r>
              <a:rPr lang="en-US" sz="28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Jangan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berharap</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terlalu</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berlebihan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terhadap</a:t>
            </a:r>
            <a:r>
              <a:rPr lang="en-US" sz="2400" b="1" dirty="0" smtClean="0">
                <a:solidFill>
                  <a:srgbClr val="C00000"/>
                </a:solidFill>
                <a:latin typeface="Agency FB" pitchFamily="34" charset="0"/>
                <a:cs typeface="Arial" pitchFamily="34" charset="0"/>
              </a:rPr>
              <a:t> Media Massa</a:t>
            </a:r>
            <a:br>
              <a:rPr lang="en-US" sz="2400" b="1" dirty="0" smtClean="0">
                <a:solidFill>
                  <a:srgbClr val="C00000"/>
                </a:solidFill>
                <a:latin typeface="Agency FB" pitchFamily="34" charset="0"/>
                <a:cs typeface="Arial" pitchFamily="34" charset="0"/>
              </a:rPr>
            </a:b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Bangun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hubungan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kerjasama</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dengan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pihak</a:t>
            </a:r>
            <a:r>
              <a:rPr lang="en-US" sz="2400" b="1" dirty="0" smtClean="0">
                <a:solidFill>
                  <a:srgbClr val="C00000"/>
                </a:solidFill>
                <a:latin typeface="Agency FB" pitchFamily="34" charset="0"/>
                <a:cs typeface="Arial" pitchFamily="34" charset="0"/>
              </a:rPr>
              <a:t> Media Massa </a:t>
            </a:r>
            <a:r>
              <a:rPr lang="en-US" sz="2400" b="1" dirty="0" err="1" smtClean="0">
                <a:solidFill>
                  <a:srgbClr val="C00000"/>
                </a:solidFill>
                <a:latin typeface="Agency FB" pitchFamily="34" charset="0"/>
                <a:cs typeface="Arial" pitchFamily="34" charset="0"/>
              </a:rPr>
              <a:t>dalam</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keadaan</a:t>
            </a:r>
            <a:r>
              <a:rPr lang="en-US" sz="2400" b="1" dirty="0" smtClean="0">
                <a:solidFill>
                  <a:srgbClr val="C00000"/>
                </a:solidFill>
                <a:latin typeface="Agency FB" pitchFamily="34" charset="0"/>
                <a:cs typeface="Arial" pitchFamily="34" charset="0"/>
              </a:rPr>
              <a:t> </a:t>
            </a:r>
            <a:br>
              <a:rPr lang="en-US" sz="2400" b="1" dirty="0" smtClean="0">
                <a:solidFill>
                  <a:srgbClr val="C00000"/>
                </a:solidFill>
                <a:latin typeface="Agency FB" pitchFamily="34" charset="0"/>
                <a:cs typeface="Arial" pitchFamily="34" charset="0"/>
              </a:rPr>
            </a:br>
            <a:r>
              <a:rPr lang="en-US" sz="2400" b="1" dirty="0">
                <a:solidFill>
                  <a:srgbClr val="C00000"/>
                </a:solidFill>
                <a:latin typeface="Agency FB" pitchFamily="34" charset="0"/>
                <a:cs typeface="Arial" pitchFamily="34" charset="0"/>
              </a:rPr>
              <a:t> </a:t>
            </a:r>
            <a:r>
              <a:rPr lang="en-US" sz="2400" b="1" dirty="0" smtClean="0">
                <a:solidFill>
                  <a:srgbClr val="C00000"/>
                </a:solidFill>
                <a:latin typeface="Agency FB" pitchFamily="34" charset="0"/>
                <a:cs typeface="Arial" pitchFamily="34" charset="0"/>
              </a:rPr>
              <a:t> SETARA, </a:t>
            </a:r>
            <a:r>
              <a:rPr lang="en-US" sz="2400" b="1" dirty="0" err="1" smtClean="0">
                <a:solidFill>
                  <a:srgbClr val="C00000"/>
                </a:solidFill>
                <a:latin typeface="Agency FB" pitchFamily="34" charset="0"/>
                <a:cs typeface="Arial" pitchFamily="34" charset="0"/>
              </a:rPr>
              <a:t>jangan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biarkan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mereka</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medikte</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kita</a:t>
            </a:r>
            <a:r>
              <a:rPr lang="en-US" sz="2400" b="1" dirty="0" smtClean="0">
                <a:solidFill>
                  <a:srgbClr val="C00000"/>
                </a:solidFill>
                <a:latin typeface="Agency FB" pitchFamily="34" charset="0"/>
                <a:cs typeface="Arial" pitchFamily="34" charset="0"/>
              </a:rPr>
              <a:t>!</a:t>
            </a:r>
            <a:br>
              <a:rPr lang="en-US" sz="2400" b="1" dirty="0" smtClean="0">
                <a:solidFill>
                  <a:srgbClr val="C00000"/>
                </a:solidFill>
                <a:latin typeface="Agency FB" pitchFamily="34" charset="0"/>
                <a:cs typeface="Arial" pitchFamily="34" charset="0"/>
              </a:rPr>
            </a:b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Kembangkan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hubungan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kerjasama</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yg</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lebih</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luas</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tarik</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mereka</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masuk</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dalam</a:t>
            </a:r>
            <a:r>
              <a:rPr lang="en-US" sz="2400" b="1" dirty="0" smtClean="0">
                <a:solidFill>
                  <a:srgbClr val="C00000"/>
                </a:solidFill>
                <a:latin typeface="Agency FB" pitchFamily="34" charset="0"/>
                <a:cs typeface="Arial" pitchFamily="34" charset="0"/>
              </a:rPr>
              <a:t> </a:t>
            </a:r>
            <a:br>
              <a:rPr lang="en-US" sz="2400" b="1" dirty="0" smtClean="0">
                <a:solidFill>
                  <a:srgbClr val="C00000"/>
                </a:solidFill>
                <a:latin typeface="Agency FB" pitchFamily="34" charset="0"/>
                <a:cs typeface="Arial" pitchFamily="34" charset="0"/>
              </a:rPr>
            </a:br>
            <a:r>
              <a:rPr lang="en-US" sz="2400" b="1" dirty="0">
                <a:solidFill>
                  <a:srgbClr val="C00000"/>
                </a:solidFill>
                <a:latin typeface="Agency FB" pitchFamily="34" charset="0"/>
                <a:cs typeface="Arial" pitchFamily="34" charset="0"/>
              </a:rPr>
              <a:t> </a:t>
            </a:r>
            <a:r>
              <a:rPr lang="en-US" sz="2400" b="1" dirty="0" smtClean="0">
                <a:solidFill>
                  <a:srgbClr val="C00000"/>
                </a:solidFill>
                <a:latin typeface="Agency FB" pitchFamily="34" charset="0"/>
                <a:cs typeface="Arial" pitchFamily="34" charset="0"/>
              </a:rPr>
              <a:t> Tim </a:t>
            </a:r>
            <a:r>
              <a:rPr lang="en-US" sz="2400" b="1" dirty="0" err="1" smtClean="0">
                <a:solidFill>
                  <a:srgbClr val="C00000"/>
                </a:solidFill>
                <a:latin typeface="Agency FB" pitchFamily="34" charset="0"/>
                <a:cs typeface="Arial" pitchFamily="34" charset="0"/>
              </a:rPr>
              <a:t>Advokasi</a:t>
            </a:r>
            <a:r>
              <a:rPr lang="en-US" sz="2400" b="1" dirty="0" smtClean="0">
                <a:solidFill>
                  <a:srgbClr val="C00000"/>
                </a:solidFill>
                <a:latin typeface="Agency FB" pitchFamily="34" charset="0"/>
                <a:cs typeface="Arial" pitchFamily="34" charset="0"/>
              </a:rPr>
              <a:t/>
            </a:r>
            <a:br>
              <a:rPr lang="en-US" sz="2400" b="1" dirty="0" smtClean="0">
                <a:solidFill>
                  <a:srgbClr val="C00000"/>
                </a:solidFill>
                <a:latin typeface="Agency FB" pitchFamily="34" charset="0"/>
                <a:cs typeface="Arial" pitchFamily="34" charset="0"/>
              </a:rPr>
            </a:b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Perhatikan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aspek-aspek</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hubungan</a:t>
            </a:r>
            <a:r>
              <a:rPr lang="en-US" sz="2400" b="1" dirty="0" smtClean="0">
                <a:solidFill>
                  <a:srgbClr val="C00000"/>
                </a:solidFill>
                <a:latin typeface="Agency FB" pitchFamily="34" charset="0"/>
                <a:cs typeface="Arial" pitchFamily="34" charset="0"/>
              </a:rPr>
              <a:t> personal </a:t>
            </a:r>
            <a:r>
              <a:rPr lang="en-US" sz="2400" b="1" dirty="0" err="1" smtClean="0">
                <a:solidFill>
                  <a:srgbClr val="C00000"/>
                </a:solidFill>
                <a:latin typeface="Agency FB" pitchFamily="34" charset="0"/>
                <a:cs typeface="Arial" pitchFamily="34" charset="0"/>
              </a:rPr>
              <a:t>dengan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Wartawan</a:t>
            </a:r>
            <a:r>
              <a:rPr lang="en-US" sz="2400" b="1" dirty="0" smtClean="0">
                <a:solidFill>
                  <a:srgbClr val="C00000"/>
                </a:solidFill>
                <a:latin typeface="Agency FB" pitchFamily="34" charset="0"/>
                <a:cs typeface="Arial" pitchFamily="34" charset="0"/>
              </a:rPr>
              <a:t>!</a:t>
            </a:r>
            <a:br>
              <a:rPr lang="en-US" sz="2400" b="1" dirty="0" smtClean="0">
                <a:solidFill>
                  <a:srgbClr val="C00000"/>
                </a:solidFill>
                <a:latin typeface="Agency FB" pitchFamily="34" charset="0"/>
                <a:cs typeface="Arial" pitchFamily="34" charset="0"/>
              </a:rPr>
            </a:b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Belajar</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dari</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mereka</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gagas</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rencana</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memiliki</a:t>
            </a:r>
            <a:r>
              <a:rPr lang="en-US" sz="2400" b="1" dirty="0" smtClean="0">
                <a:solidFill>
                  <a:srgbClr val="C00000"/>
                </a:solidFill>
                <a:latin typeface="Agency FB" pitchFamily="34" charset="0"/>
                <a:cs typeface="Arial" pitchFamily="34" charset="0"/>
              </a:rPr>
              <a:t> media </a:t>
            </a:r>
            <a:r>
              <a:rPr lang="en-US" sz="2400" b="1" dirty="0" err="1" smtClean="0">
                <a:solidFill>
                  <a:srgbClr val="C00000"/>
                </a:solidFill>
                <a:latin typeface="Agency FB" pitchFamily="34" charset="0"/>
                <a:cs typeface="Arial" pitchFamily="34" charset="0"/>
              </a:rPr>
              <a:t>massa</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sendiri</a:t>
            </a:r>
            <a:r>
              <a:rPr lang="en-US" sz="2400" b="1" dirty="0" smtClean="0">
                <a:solidFill>
                  <a:srgbClr val="C00000"/>
                </a:solidFill>
                <a:latin typeface="Agency FB" pitchFamily="34" charset="0"/>
                <a:cs typeface="Arial" pitchFamily="34" charset="0"/>
              </a:rPr>
              <a:t> pd </a:t>
            </a:r>
            <a:r>
              <a:rPr lang="en-US" sz="2400" b="1" dirty="0" err="1" smtClean="0">
                <a:solidFill>
                  <a:srgbClr val="C00000"/>
                </a:solidFill>
                <a:latin typeface="Agency FB" pitchFamily="34" charset="0"/>
                <a:cs typeface="Arial" pitchFamily="34" charset="0"/>
              </a:rPr>
              <a:t>masa</a:t>
            </a:r>
            <a:r>
              <a:rPr lang="en-US" sz="2400" b="1" dirty="0" smtClean="0">
                <a:solidFill>
                  <a:srgbClr val="C00000"/>
                </a:solidFill>
                <a:latin typeface="Agency FB" pitchFamily="34" charset="0"/>
                <a:cs typeface="Arial" pitchFamily="34" charset="0"/>
              </a:rPr>
              <a:t> </a:t>
            </a:r>
            <a:br>
              <a:rPr lang="en-US" sz="2400" b="1" dirty="0" smtClean="0">
                <a:solidFill>
                  <a:srgbClr val="C00000"/>
                </a:solidFill>
                <a:latin typeface="Agency FB" pitchFamily="34" charset="0"/>
                <a:cs typeface="Arial" pitchFamily="34" charset="0"/>
              </a:rPr>
            </a:br>
            <a:r>
              <a:rPr lang="en-US" sz="2400" b="1" dirty="0">
                <a:solidFill>
                  <a:srgbClr val="C00000"/>
                </a:solidFill>
                <a:latin typeface="Agency FB" pitchFamily="34" charset="0"/>
                <a:cs typeface="Arial" pitchFamily="34" charset="0"/>
              </a:rPr>
              <a:t> </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mendatang</a:t>
            </a:r>
            <a:endParaRPr lang="en-US" sz="2000" b="1" dirty="0">
              <a:solidFill>
                <a:schemeClr val="tx2"/>
              </a:solidFill>
              <a:latin typeface="Agency FB" pitchFamily="34" charset="0"/>
            </a:endParaRPr>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AC7501A8-97DA-464C-85EF-8627031166C1}"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43</a:t>
            </a:fld>
            <a:endParaRPr lang="en-US"/>
          </a:p>
        </p:txBody>
      </p:sp>
    </p:spTree>
  </p:cSld>
  <p:clrMapOvr>
    <a:masterClrMapping/>
  </p:clrMapOvr>
  <p:transition>
    <p:wip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4000" b="1" dirty="0" err="1" smtClean="0">
                <a:solidFill>
                  <a:schemeClr val="tx2"/>
                </a:solidFill>
                <a:latin typeface="Agency FB" pitchFamily="34" charset="0"/>
                <a:cs typeface="Arial" pitchFamily="34" charset="0"/>
              </a:rPr>
              <a:t>Prinsip-Prinsip</a:t>
            </a:r>
            <a:r>
              <a:rPr lang="en-US" sz="4000" b="1" dirty="0" smtClean="0">
                <a:solidFill>
                  <a:schemeClr val="tx2"/>
                </a:solidFill>
                <a:latin typeface="Agency FB" pitchFamily="34" charset="0"/>
                <a:cs typeface="Arial" pitchFamily="34" charset="0"/>
              </a:rPr>
              <a:t> </a:t>
            </a:r>
            <a:r>
              <a:rPr lang="en-US" sz="4000" b="1" dirty="0" err="1" smtClean="0">
                <a:solidFill>
                  <a:schemeClr val="tx2"/>
                </a:solidFill>
                <a:latin typeface="Agency FB" pitchFamily="34" charset="0"/>
                <a:cs typeface="Arial" pitchFamily="34" charset="0"/>
              </a:rPr>
              <a:t>Mobilisasi</a:t>
            </a:r>
            <a:r>
              <a:rPr lang="en-US" sz="4000" b="1" dirty="0" smtClean="0">
                <a:solidFill>
                  <a:schemeClr val="tx2"/>
                </a:solidFill>
                <a:latin typeface="Agency FB" pitchFamily="34" charset="0"/>
                <a:cs typeface="Arial" pitchFamily="34" charset="0"/>
              </a:rPr>
              <a:t> Massa:</a:t>
            </a:r>
            <a:br>
              <a:rPr lang="en-US" sz="4000" b="1" dirty="0" smtClean="0">
                <a:solidFill>
                  <a:schemeClr val="tx2"/>
                </a:solidFill>
                <a:latin typeface="Agency FB" pitchFamily="34" charset="0"/>
                <a:cs typeface="Arial" pitchFamily="34" charset="0"/>
              </a:rPr>
            </a:br>
            <a:r>
              <a:rPr lang="en-US" sz="2800" b="1" dirty="0" smtClean="0">
                <a:solidFill>
                  <a:srgbClr val="C00000"/>
                </a:solidFill>
                <a:latin typeface="Agency FB" pitchFamily="34" charset="0"/>
                <a:cs typeface="Arial" pitchFamily="34" charset="0"/>
              </a:rPr>
              <a:t>-</a:t>
            </a:r>
            <a:r>
              <a:rPr lang="en-US" sz="2400" b="1" dirty="0" err="1" smtClean="0">
                <a:solidFill>
                  <a:srgbClr val="C00000"/>
                </a:solidFill>
                <a:latin typeface="Agency FB" pitchFamily="34" charset="0"/>
                <a:cs typeface="Arial" pitchFamily="34" charset="0"/>
              </a:rPr>
              <a:t>Jangan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menjanjikan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sesuatu</a:t>
            </a:r>
            <a:r>
              <a:rPr lang="en-US" sz="2400" b="1" dirty="0" smtClean="0">
                <a:solidFill>
                  <a:srgbClr val="C00000"/>
                </a:solidFill>
                <a:latin typeface="Agency FB" pitchFamily="34" charset="0"/>
                <a:cs typeface="Arial" pitchFamily="34" charset="0"/>
              </a:rPr>
              <a:t> yang </a:t>
            </a:r>
            <a:r>
              <a:rPr lang="en-US" sz="2400" b="1" dirty="0" err="1" smtClean="0">
                <a:solidFill>
                  <a:srgbClr val="C00000"/>
                </a:solidFill>
                <a:latin typeface="Agency FB" pitchFamily="34" charset="0"/>
                <a:cs typeface="Arial" pitchFamily="34" charset="0"/>
              </a:rPr>
              <a:t>muluk-muluk</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gunakan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kekuatan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gagasan</a:t>
            </a:r>
            <a:r>
              <a:rPr lang="en-US" sz="2400" b="1" dirty="0">
                <a:solidFill>
                  <a:srgbClr val="C00000"/>
                </a:solidFill>
                <a:latin typeface="Agency FB" pitchFamily="34" charset="0"/>
                <a:cs typeface="Arial" pitchFamily="34" charset="0"/>
              </a:rPr>
              <a:t/>
            </a:r>
            <a:br>
              <a:rPr lang="en-US" sz="2400" b="1" dirty="0">
                <a:solidFill>
                  <a:srgbClr val="C00000"/>
                </a:solidFill>
                <a:latin typeface="Agency FB" pitchFamily="34" charset="0"/>
                <a:cs typeface="Arial" pitchFamily="34" charset="0"/>
              </a:rPr>
            </a:b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Mulai</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dari</a:t>
            </a:r>
            <a:r>
              <a:rPr lang="en-US" sz="2400" b="1" dirty="0" smtClean="0">
                <a:solidFill>
                  <a:srgbClr val="C00000"/>
                </a:solidFill>
                <a:latin typeface="Agency FB" pitchFamily="34" charset="0"/>
                <a:cs typeface="Arial" pitchFamily="34" charset="0"/>
              </a:rPr>
              <a:t> APA YANG MEREKA BUTUH, APA YANG MEREKA PUNYAI, </a:t>
            </a:r>
            <a:r>
              <a:rPr lang="en-US" sz="2400" b="1" dirty="0" err="1" smtClean="0">
                <a:solidFill>
                  <a:srgbClr val="C00000"/>
                </a:solidFill>
                <a:latin typeface="Agency FB" pitchFamily="34" charset="0"/>
                <a:cs typeface="Arial" pitchFamily="34" charset="0"/>
              </a:rPr>
              <a:t>dan</a:t>
            </a:r>
            <a:r>
              <a:rPr lang="en-US" sz="2400" b="1" dirty="0" smtClean="0">
                <a:solidFill>
                  <a:srgbClr val="C00000"/>
                </a:solidFill>
                <a:latin typeface="Agency FB" pitchFamily="34" charset="0"/>
                <a:cs typeface="Arial" pitchFamily="34" charset="0"/>
              </a:rPr>
              <a:t> APA </a:t>
            </a:r>
            <a:br>
              <a:rPr lang="en-US" sz="2400" b="1" dirty="0" smtClean="0">
                <a:solidFill>
                  <a:srgbClr val="C00000"/>
                </a:solidFill>
                <a:latin typeface="Agency FB" pitchFamily="34" charset="0"/>
                <a:cs typeface="Arial" pitchFamily="34" charset="0"/>
              </a:rPr>
            </a:br>
            <a:r>
              <a:rPr lang="en-US" sz="2400" b="1" dirty="0">
                <a:solidFill>
                  <a:srgbClr val="C00000"/>
                </a:solidFill>
                <a:latin typeface="Agency FB" pitchFamily="34" charset="0"/>
                <a:cs typeface="Arial" pitchFamily="34" charset="0"/>
              </a:rPr>
              <a:t> </a:t>
            </a:r>
            <a:r>
              <a:rPr lang="en-US" sz="2400" b="1" dirty="0" smtClean="0">
                <a:solidFill>
                  <a:srgbClr val="C00000"/>
                </a:solidFill>
                <a:latin typeface="Agency FB" pitchFamily="34" charset="0"/>
                <a:cs typeface="Arial" pitchFamily="34" charset="0"/>
              </a:rPr>
              <a:t> YANG MEREKA KETAHUI. </a:t>
            </a:r>
            <a:r>
              <a:rPr lang="en-US" sz="2400" b="1" dirty="0" err="1" smtClean="0">
                <a:solidFill>
                  <a:srgbClr val="C00000"/>
                </a:solidFill>
                <a:latin typeface="Agency FB" pitchFamily="34" charset="0"/>
                <a:cs typeface="Arial" pitchFamily="34" charset="0"/>
              </a:rPr>
              <a:t>Jangan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berlagak</a:t>
            </a:r>
            <a:r>
              <a:rPr lang="en-US" sz="2400" b="1" dirty="0" smtClean="0">
                <a:solidFill>
                  <a:srgbClr val="C00000"/>
                </a:solidFill>
                <a:latin typeface="Agency FB" pitchFamily="34" charset="0"/>
                <a:cs typeface="Arial" pitchFamily="34" charset="0"/>
              </a:rPr>
              <a:t> SOK TAHU!</a:t>
            </a:r>
            <a:br>
              <a:rPr lang="en-US" sz="2400" b="1" dirty="0" smtClean="0">
                <a:solidFill>
                  <a:srgbClr val="C00000"/>
                </a:solidFill>
                <a:latin typeface="Agency FB" pitchFamily="34" charset="0"/>
                <a:cs typeface="Arial" pitchFamily="34" charset="0"/>
              </a:rPr>
            </a:b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Buktikan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niat</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tulus</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kita</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dengan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Tindakan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Nyata</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di</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depan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mereka</a:t>
            </a:r>
            <a:r>
              <a:rPr lang="en-US" sz="2400" b="1" dirty="0" smtClean="0">
                <a:solidFill>
                  <a:srgbClr val="C00000"/>
                </a:solidFill>
                <a:latin typeface="Agency FB" pitchFamily="34" charset="0"/>
                <a:cs typeface="Arial" pitchFamily="34" charset="0"/>
              </a:rPr>
              <a:t/>
            </a:r>
            <a:br>
              <a:rPr lang="en-US" sz="2400" b="1" dirty="0" smtClean="0">
                <a:solidFill>
                  <a:srgbClr val="C00000"/>
                </a:solidFill>
                <a:latin typeface="Agency FB" pitchFamily="34" charset="0"/>
                <a:cs typeface="Arial" pitchFamily="34" charset="0"/>
              </a:rPr>
            </a:b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Posisikan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diri</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sebagai</a:t>
            </a:r>
            <a:r>
              <a:rPr lang="en-US" sz="2400" b="1" dirty="0" smtClean="0">
                <a:solidFill>
                  <a:srgbClr val="C00000"/>
                </a:solidFill>
                <a:latin typeface="Agency FB" pitchFamily="34" charset="0"/>
                <a:cs typeface="Arial" pitchFamily="34" charset="0"/>
              </a:rPr>
              <a:t> ‘KAWAN”, </a:t>
            </a:r>
            <a:r>
              <a:rPr lang="en-US" sz="2400" b="1" dirty="0" err="1" smtClean="0">
                <a:solidFill>
                  <a:srgbClr val="C00000"/>
                </a:solidFill>
                <a:latin typeface="Agency FB" pitchFamily="34" charset="0"/>
                <a:cs typeface="Arial" pitchFamily="34" charset="0"/>
              </a:rPr>
              <a:t>biarkan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mereka</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sendiri</a:t>
            </a:r>
            <a:r>
              <a:rPr lang="en-US" sz="2400" b="1" dirty="0" smtClean="0">
                <a:solidFill>
                  <a:srgbClr val="C00000"/>
                </a:solidFill>
                <a:latin typeface="Agency FB" pitchFamily="34" charset="0"/>
                <a:cs typeface="Arial" pitchFamily="34" charset="0"/>
              </a:rPr>
              <a:t> yang ‘MEMIMPIN” </a:t>
            </a:r>
            <a:br>
              <a:rPr lang="en-US" sz="2400" b="1" dirty="0" smtClean="0">
                <a:solidFill>
                  <a:srgbClr val="C00000"/>
                </a:solidFill>
                <a:latin typeface="Agency FB" pitchFamily="34" charset="0"/>
                <a:cs typeface="Arial" pitchFamily="34" charset="0"/>
              </a:rPr>
            </a:br>
            <a:r>
              <a:rPr lang="en-US" sz="2400" b="1" dirty="0">
                <a:solidFill>
                  <a:srgbClr val="C00000"/>
                </a:solidFill>
                <a:latin typeface="Agency FB" pitchFamily="34" charset="0"/>
                <a:cs typeface="Arial" pitchFamily="34" charset="0"/>
              </a:rPr>
              <a:t> </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diri</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mereka</a:t>
            </a:r>
            <a:r>
              <a:rPr lang="en-US" sz="2400" b="1" dirty="0" smtClean="0">
                <a:solidFill>
                  <a:srgbClr val="C00000"/>
                </a:solidFill>
                <a:latin typeface="Agency FB" pitchFamily="34" charset="0"/>
                <a:cs typeface="Arial" pitchFamily="34" charset="0"/>
              </a:rPr>
              <a:t/>
            </a:r>
            <a:br>
              <a:rPr lang="en-US" sz="2400" b="1" dirty="0" smtClean="0">
                <a:solidFill>
                  <a:srgbClr val="C00000"/>
                </a:solidFill>
                <a:latin typeface="Agency FB" pitchFamily="34" charset="0"/>
                <a:cs typeface="Arial" pitchFamily="34" charset="0"/>
              </a:rPr>
            </a:b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Gunakan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cara</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atau</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mekanisme</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kerja</a:t>
            </a:r>
            <a:r>
              <a:rPr lang="en-US" sz="2400" b="1" dirty="0" smtClean="0">
                <a:solidFill>
                  <a:srgbClr val="C00000"/>
                </a:solidFill>
                <a:latin typeface="Agency FB" pitchFamily="34" charset="0"/>
                <a:cs typeface="Arial" pitchFamily="34" charset="0"/>
              </a:rPr>
              <a:t> yang </a:t>
            </a:r>
            <a:r>
              <a:rPr lang="en-US" sz="2400" b="1" dirty="0" err="1" smtClean="0">
                <a:solidFill>
                  <a:srgbClr val="C00000"/>
                </a:solidFill>
                <a:latin typeface="Agency FB" pitchFamily="34" charset="0"/>
                <a:cs typeface="Arial" pitchFamily="34" charset="0"/>
              </a:rPr>
              <a:t>mereka</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sudah</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kenal</a:t>
            </a:r>
            <a:endParaRPr lang="en-US" sz="2000" b="1" dirty="0">
              <a:solidFill>
                <a:schemeClr val="tx2"/>
              </a:solidFill>
              <a:latin typeface="Agency FB" pitchFamily="34" charset="0"/>
            </a:endParaRPr>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AC7501A8-97DA-464C-85EF-8627031166C1}"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44</a:t>
            </a:fld>
            <a:endParaRPr lang="en-US"/>
          </a:p>
        </p:txBody>
      </p:sp>
    </p:spTree>
  </p:cSld>
  <p:clrMapOvr>
    <a:masterClrMapping/>
  </p:clrMapOvr>
  <p:transition>
    <p:wip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4000" b="1" dirty="0" smtClean="0">
                <a:solidFill>
                  <a:schemeClr val="tx2"/>
                </a:solidFill>
                <a:latin typeface="Agency FB" pitchFamily="34" charset="0"/>
                <a:cs typeface="Arial" pitchFamily="34" charset="0"/>
              </a:rPr>
              <a:t>Hal-Hal </a:t>
            </a:r>
            <a:r>
              <a:rPr lang="en-US" sz="4000" b="1" dirty="0" err="1" smtClean="0">
                <a:solidFill>
                  <a:schemeClr val="tx2"/>
                </a:solidFill>
                <a:latin typeface="Agency FB" pitchFamily="34" charset="0"/>
                <a:cs typeface="Arial" pitchFamily="34" charset="0"/>
              </a:rPr>
              <a:t>Penting</a:t>
            </a:r>
            <a:r>
              <a:rPr lang="en-US" sz="4000" b="1" dirty="0" smtClean="0">
                <a:solidFill>
                  <a:schemeClr val="tx2"/>
                </a:solidFill>
                <a:latin typeface="Agency FB" pitchFamily="34" charset="0"/>
                <a:cs typeface="Arial" pitchFamily="34" charset="0"/>
              </a:rPr>
              <a:t> </a:t>
            </a:r>
            <a:r>
              <a:rPr lang="en-US" sz="4000" b="1" dirty="0" err="1" smtClean="0">
                <a:solidFill>
                  <a:schemeClr val="tx2"/>
                </a:solidFill>
                <a:latin typeface="Agency FB" pitchFamily="34" charset="0"/>
                <a:cs typeface="Arial" pitchFamily="34" charset="0"/>
              </a:rPr>
              <a:t>dalam</a:t>
            </a:r>
            <a:r>
              <a:rPr lang="en-US" sz="4000" b="1" dirty="0" smtClean="0">
                <a:solidFill>
                  <a:schemeClr val="tx2"/>
                </a:solidFill>
                <a:latin typeface="Agency FB" pitchFamily="34" charset="0"/>
                <a:cs typeface="Arial" pitchFamily="34" charset="0"/>
              </a:rPr>
              <a:t> </a:t>
            </a:r>
            <a:r>
              <a:rPr lang="en-US" sz="4000" b="1" dirty="0" err="1" smtClean="0">
                <a:solidFill>
                  <a:schemeClr val="tx2"/>
                </a:solidFill>
                <a:latin typeface="Agency FB" pitchFamily="34" charset="0"/>
                <a:cs typeface="Arial" pitchFamily="34" charset="0"/>
              </a:rPr>
              <a:t>Mobilisasi</a:t>
            </a:r>
            <a:r>
              <a:rPr lang="en-US" sz="4000" b="1" dirty="0" smtClean="0">
                <a:solidFill>
                  <a:schemeClr val="tx2"/>
                </a:solidFill>
                <a:latin typeface="Agency FB" pitchFamily="34" charset="0"/>
                <a:cs typeface="Arial" pitchFamily="34" charset="0"/>
              </a:rPr>
              <a:t> Massa:</a:t>
            </a:r>
            <a:br>
              <a:rPr lang="en-US" sz="4000" b="1" dirty="0" smtClean="0">
                <a:solidFill>
                  <a:schemeClr val="tx2"/>
                </a:solidFill>
                <a:latin typeface="Agency FB" pitchFamily="34" charset="0"/>
                <a:cs typeface="Arial" pitchFamily="34" charset="0"/>
              </a:rPr>
            </a:br>
            <a:r>
              <a:rPr lang="en-US" sz="2800" b="1" dirty="0" smtClean="0">
                <a:solidFill>
                  <a:srgbClr val="C00000"/>
                </a:solidFill>
                <a:latin typeface="Agency FB" pitchFamily="34" charset="0"/>
                <a:cs typeface="Arial" pitchFamily="34" charset="0"/>
              </a:rPr>
              <a:t>-</a:t>
            </a:r>
            <a:r>
              <a:rPr lang="en-US" sz="2400" b="1" dirty="0" err="1" smtClean="0">
                <a:solidFill>
                  <a:srgbClr val="C00000"/>
                </a:solidFill>
                <a:latin typeface="Agency FB" pitchFamily="34" charset="0"/>
                <a:cs typeface="Arial" pitchFamily="34" charset="0"/>
              </a:rPr>
              <a:t>Jika</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tidak</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punya</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mekanisme</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komunikasi</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yg</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tepat</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dengan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masyarakat</a:t>
            </a:r>
            <a:r>
              <a:rPr lang="en-US" sz="2400" b="1" dirty="0" smtClean="0">
                <a:solidFill>
                  <a:srgbClr val="C00000"/>
                </a:solidFill>
                <a:latin typeface="Agency FB" pitchFamily="34" charset="0"/>
                <a:cs typeface="Arial" pitchFamily="34" charset="0"/>
              </a:rPr>
              <a:t> basis, </a:t>
            </a:r>
            <a:br>
              <a:rPr lang="en-US" sz="2400" b="1" dirty="0" smtClean="0">
                <a:solidFill>
                  <a:srgbClr val="C00000"/>
                </a:solidFill>
                <a:latin typeface="Agency FB" pitchFamily="34" charset="0"/>
                <a:cs typeface="Arial" pitchFamily="34" charset="0"/>
              </a:rPr>
            </a:br>
            <a:r>
              <a:rPr lang="en-US" sz="2400" b="1" dirty="0">
                <a:solidFill>
                  <a:srgbClr val="C00000"/>
                </a:solidFill>
                <a:latin typeface="Agency FB" pitchFamily="34" charset="0"/>
                <a:cs typeface="Arial" pitchFamily="34" charset="0"/>
              </a:rPr>
              <a:t> </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jangan</a:t>
            </a:r>
            <a:r>
              <a:rPr lang="en-US" sz="2400" b="1" dirty="0" smtClean="0">
                <a:solidFill>
                  <a:srgbClr val="C00000"/>
                </a:solidFill>
                <a:latin typeface="Agency FB" pitchFamily="34" charset="0"/>
                <a:cs typeface="Arial" pitchFamily="34" charset="0"/>
              </a:rPr>
              <a:t> sekali2 </a:t>
            </a:r>
            <a:r>
              <a:rPr lang="en-US" sz="2400" b="1" dirty="0" err="1" smtClean="0">
                <a:solidFill>
                  <a:srgbClr val="C00000"/>
                </a:solidFill>
                <a:latin typeface="Agency FB" pitchFamily="34" charset="0"/>
                <a:cs typeface="Arial" pitchFamily="34" charset="0"/>
              </a:rPr>
              <a:t>melakukan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pengerahan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massa</a:t>
            </a:r>
            <a:r>
              <a:rPr lang="en-US" sz="2400" b="1" dirty="0" smtClean="0">
                <a:solidFill>
                  <a:srgbClr val="C00000"/>
                </a:solidFill>
                <a:latin typeface="Agency FB" pitchFamily="34" charset="0"/>
                <a:cs typeface="Arial" pitchFamily="34" charset="0"/>
              </a:rPr>
              <a:t/>
            </a:r>
            <a:br>
              <a:rPr lang="en-US" sz="2400" b="1" dirty="0" smtClean="0">
                <a:solidFill>
                  <a:srgbClr val="C00000"/>
                </a:solidFill>
                <a:latin typeface="Agency FB" pitchFamily="34" charset="0"/>
                <a:cs typeface="Arial" pitchFamily="34" charset="0"/>
              </a:rPr>
            </a:b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Jika</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belum</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ada</a:t>
            </a:r>
            <a:r>
              <a:rPr lang="en-US" sz="2400" b="1" dirty="0" smtClean="0">
                <a:solidFill>
                  <a:srgbClr val="C00000"/>
                </a:solidFill>
                <a:latin typeface="Agency FB" pitchFamily="34" charset="0"/>
                <a:cs typeface="Arial" pitchFamily="34" charset="0"/>
              </a:rPr>
              <a:t> pesan2 </a:t>
            </a:r>
            <a:r>
              <a:rPr lang="en-US" sz="2400" b="1" dirty="0" err="1" smtClean="0">
                <a:solidFill>
                  <a:srgbClr val="C00000"/>
                </a:solidFill>
                <a:latin typeface="Agency FB" pitchFamily="34" charset="0"/>
                <a:cs typeface="Arial" pitchFamily="34" charset="0"/>
              </a:rPr>
              <a:t>tuntutan</a:t>
            </a:r>
            <a:r>
              <a:rPr lang="en-US" sz="2400" b="1" dirty="0" smtClean="0">
                <a:solidFill>
                  <a:srgbClr val="C00000"/>
                </a:solidFill>
                <a:latin typeface="Agency FB" pitchFamily="34" charset="0"/>
                <a:cs typeface="Arial" pitchFamily="34" charset="0"/>
              </a:rPr>
              <a:t> yang </a:t>
            </a:r>
            <a:r>
              <a:rPr lang="en-US" sz="2400" b="1" dirty="0" err="1" smtClean="0">
                <a:solidFill>
                  <a:srgbClr val="C00000"/>
                </a:solidFill>
                <a:latin typeface="Agency FB" pitchFamily="34" charset="0"/>
                <a:cs typeface="Arial" pitchFamily="34" charset="0"/>
              </a:rPr>
              <a:t>jelas</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dan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dipahami</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masyarakat</a:t>
            </a:r>
            <a:r>
              <a:rPr lang="en-US" sz="2400" b="1" dirty="0" smtClean="0">
                <a:solidFill>
                  <a:srgbClr val="C00000"/>
                </a:solidFill>
                <a:latin typeface="Agency FB" pitchFamily="34" charset="0"/>
                <a:cs typeface="Arial" pitchFamily="34" charset="0"/>
              </a:rPr>
              <a:t>, </a:t>
            </a:r>
            <a:br>
              <a:rPr lang="en-US" sz="2400" b="1" dirty="0" smtClean="0">
                <a:solidFill>
                  <a:srgbClr val="C00000"/>
                </a:solidFill>
                <a:latin typeface="Agency FB" pitchFamily="34" charset="0"/>
                <a:cs typeface="Arial" pitchFamily="34" charset="0"/>
              </a:rPr>
            </a:br>
            <a:r>
              <a:rPr lang="en-US" sz="2400" b="1" dirty="0">
                <a:solidFill>
                  <a:srgbClr val="C00000"/>
                </a:solidFill>
                <a:latin typeface="Agency FB" pitchFamily="34" charset="0"/>
                <a:cs typeface="Arial" pitchFamily="34" charset="0"/>
              </a:rPr>
              <a:t> </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jangan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terburu-buru</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mengerahkan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massa</a:t>
            </a:r>
            <a:r>
              <a:rPr lang="en-US" sz="2400" b="1" dirty="0" smtClean="0">
                <a:solidFill>
                  <a:srgbClr val="C00000"/>
                </a:solidFill>
                <a:latin typeface="Agency FB" pitchFamily="34" charset="0"/>
                <a:cs typeface="Arial" pitchFamily="34" charset="0"/>
              </a:rPr>
              <a:t/>
            </a:r>
            <a:br>
              <a:rPr lang="en-US" sz="2400" b="1" dirty="0" smtClean="0">
                <a:solidFill>
                  <a:srgbClr val="C00000"/>
                </a:solidFill>
                <a:latin typeface="Agency FB" pitchFamily="34" charset="0"/>
                <a:cs typeface="Arial" pitchFamily="34" charset="0"/>
              </a:rPr>
            </a:b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Demonstrasi</a:t>
            </a:r>
            <a:r>
              <a:rPr lang="en-US" sz="2400" b="1" dirty="0" smtClean="0">
                <a:solidFill>
                  <a:srgbClr val="C00000"/>
                </a:solidFill>
                <a:latin typeface="Agency FB" pitchFamily="34" charset="0"/>
                <a:cs typeface="Arial" pitchFamily="34" charset="0"/>
              </a:rPr>
              <a:t> BUKANLAH KEGIATAN yang </a:t>
            </a:r>
            <a:r>
              <a:rPr lang="en-US" sz="2400" b="1" dirty="0" err="1" smtClean="0">
                <a:solidFill>
                  <a:srgbClr val="C00000"/>
                </a:solidFill>
                <a:latin typeface="Agency FB" pitchFamily="34" charset="0"/>
                <a:cs typeface="Arial" pitchFamily="34" charset="0"/>
              </a:rPr>
              <a:t>Berdiri</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Sendiri</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tetapi</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sebagai</a:t>
            </a:r>
            <a:r>
              <a:rPr lang="en-US" sz="2400" b="1" dirty="0" smtClean="0">
                <a:solidFill>
                  <a:srgbClr val="C00000"/>
                </a:solidFill>
                <a:latin typeface="Agency FB" pitchFamily="34" charset="0"/>
                <a:cs typeface="Arial" pitchFamily="34" charset="0"/>
              </a:rPr>
              <a:t> </a:t>
            </a:r>
            <a:br>
              <a:rPr lang="en-US" sz="2400" b="1" dirty="0" smtClean="0">
                <a:solidFill>
                  <a:srgbClr val="C00000"/>
                </a:solidFill>
                <a:latin typeface="Agency FB" pitchFamily="34" charset="0"/>
                <a:cs typeface="Arial" pitchFamily="34" charset="0"/>
              </a:rPr>
            </a:br>
            <a:r>
              <a:rPr lang="en-US" sz="2400" b="1" dirty="0">
                <a:solidFill>
                  <a:srgbClr val="C00000"/>
                </a:solidFill>
                <a:latin typeface="Agency FB" pitchFamily="34" charset="0"/>
                <a:cs typeface="Arial" pitchFamily="34" charset="0"/>
              </a:rPr>
              <a:t> </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tekanan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politik</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saja</a:t>
            </a:r>
            <a:endParaRPr lang="en-US" sz="2000" b="1" dirty="0">
              <a:solidFill>
                <a:schemeClr val="tx2"/>
              </a:solidFill>
              <a:latin typeface="Agency FB" pitchFamily="34" charset="0"/>
            </a:endParaRPr>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AC7501A8-97DA-464C-85EF-8627031166C1}"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45</a:t>
            </a:fld>
            <a:endParaRPr lang="en-US"/>
          </a:p>
        </p:txBody>
      </p:sp>
    </p:spTree>
  </p:cSld>
  <p:clrMapOvr>
    <a:masterClrMapping/>
  </p:clrMapOvr>
  <p:transition>
    <p:wip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4000" b="1" dirty="0" err="1" smtClean="0">
                <a:solidFill>
                  <a:schemeClr val="tx2"/>
                </a:solidFill>
                <a:latin typeface="Agency FB" pitchFamily="34" charset="0"/>
                <a:cs typeface="Arial" pitchFamily="34" charset="0"/>
              </a:rPr>
              <a:t>Sistem</a:t>
            </a:r>
            <a:r>
              <a:rPr lang="en-US" sz="4000" b="1" dirty="0" smtClean="0">
                <a:solidFill>
                  <a:schemeClr val="tx2"/>
                </a:solidFill>
                <a:latin typeface="Agency FB" pitchFamily="34" charset="0"/>
                <a:cs typeface="Arial" pitchFamily="34" charset="0"/>
              </a:rPr>
              <a:t> </a:t>
            </a:r>
            <a:r>
              <a:rPr lang="en-US" sz="4000" b="1" dirty="0" err="1" smtClean="0">
                <a:solidFill>
                  <a:schemeClr val="tx2"/>
                </a:solidFill>
                <a:latin typeface="Agency FB" pitchFamily="34" charset="0"/>
                <a:cs typeface="Arial" pitchFamily="34" charset="0"/>
              </a:rPr>
              <a:t>Pendukung</a:t>
            </a:r>
            <a:r>
              <a:rPr lang="en-US" sz="4000" b="1" dirty="0" smtClean="0">
                <a:solidFill>
                  <a:schemeClr val="tx2"/>
                </a:solidFill>
                <a:latin typeface="Agency FB" pitchFamily="34" charset="0"/>
                <a:cs typeface="Arial" pitchFamily="34" charset="0"/>
              </a:rPr>
              <a:t> </a:t>
            </a:r>
            <a:r>
              <a:rPr lang="en-US" sz="4000" b="1" dirty="0" err="1" smtClean="0">
                <a:solidFill>
                  <a:schemeClr val="tx2"/>
                </a:solidFill>
                <a:latin typeface="Agency FB" pitchFamily="34" charset="0"/>
                <a:cs typeface="Arial" pitchFamily="34" charset="0"/>
              </a:rPr>
              <a:t>Advokasi</a:t>
            </a:r>
            <a:r>
              <a:rPr lang="en-US" sz="4000" b="1" dirty="0" smtClean="0">
                <a:solidFill>
                  <a:schemeClr val="tx2"/>
                </a:solidFill>
                <a:latin typeface="Agency FB" pitchFamily="34" charset="0"/>
                <a:cs typeface="Arial" pitchFamily="34" charset="0"/>
              </a:rPr>
              <a:t/>
            </a:r>
            <a:br>
              <a:rPr lang="en-US" sz="4000" b="1" dirty="0" smtClean="0">
                <a:solidFill>
                  <a:schemeClr val="tx2"/>
                </a:solidFill>
                <a:latin typeface="Agency FB" pitchFamily="34" charset="0"/>
                <a:cs typeface="Arial" pitchFamily="34" charset="0"/>
              </a:rPr>
            </a:br>
            <a:r>
              <a:rPr lang="en-US" sz="2400" b="1" dirty="0" smtClean="0">
                <a:solidFill>
                  <a:srgbClr val="C00000"/>
                </a:solidFill>
                <a:latin typeface="Agency FB" pitchFamily="34" charset="0"/>
                <a:cs typeface="Arial" pitchFamily="34" charset="0"/>
              </a:rPr>
              <a:t>1.  </a:t>
            </a:r>
            <a:r>
              <a:rPr lang="en-US" sz="2400" b="1" dirty="0" err="1" smtClean="0">
                <a:solidFill>
                  <a:srgbClr val="C00000"/>
                </a:solidFill>
                <a:latin typeface="Agency FB" pitchFamily="34" charset="0"/>
                <a:cs typeface="Arial" pitchFamily="34" charset="0"/>
              </a:rPr>
              <a:t>Sekretariat</a:t>
            </a:r>
            <a:r>
              <a:rPr lang="en-US" sz="2400" b="1" dirty="0" smtClean="0">
                <a:solidFill>
                  <a:srgbClr val="C00000"/>
                </a:solidFill>
                <a:latin typeface="Agency FB" pitchFamily="34" charset="0"/>
                <a:cs typeface="Arial" pitchFamily="34" charset="0"/>
              </a:rPr>
              <a:t/>
            </a:r>
            <a:br>
              <a:rPr lang="en-US" sz="2400" b="1" dirty="0" smtClean="0">
                <a:solidFill>
                  <a:srgbClr val="C00000"/>
                </a:solidFill>
                <a:latin typeface="Agency FB" pitchFamily="34" charset="0"/>
                <a:cs typeface="Arial" pitchFamily="34" charset="0"/>
              </a:rPr>
            </a:br>
            <a:r>
              <a:rPr lang="en-US" sz="2400" b="1" dirty="0" smtClean="0">
                <a:solidFill>
                  <a:srgbClr val="C00000"/>
                </a:solidFill>
                <a:latin typeface="Agency FB" pitchFamily="34" charset="0"/>
                <a:cs typeface="Arial" pitchFamily="34" charset="0"/>
              </a:rPr>
              <a:t>2. </a:t>
            </a:r>
            <a:r>
              <a:rPr lang="en-US" sz="2400" b="1" dirty="0" err="1" smtClean="0">
                <a:solidFill>
                  <a:srgbClr val="C00000"/>
                </a:solidFill>
                <a:latin typeface="Agency FB" pitchFamily="34" charset="0"/>
                <a:cs typeface="Arial" pitchFamily="34" charset="0"/>
              </a:rPr>
              <a:t>Pangkalan</a:t>
            </a:r>
            <a:r>
              <a:rPr lang="en-US" sz="2400" b="1" dirty="0" smtClean="0">
                <a:solidFill>
                  <a:srgbClr val="C00000"/>
                </a:solidFill>
                <a:latin typeface="Agency FB" pitchFamily="34" charset="0"/>
                <a:cs typeface="Arial" pitchFamily="34" charset="0"/>
              </a:rPr>
              <a:t> Data </a:t>
            </a:r>
            <a:r>
              <a:rPr lang="en-US" sz="2400" b="1" dirty="0" err="1" smtClean="0">
                <a:solidFill>
                  <a:srgbClr val="C00000"/>
                </a:solidFill>
                <a:latin typeface="Agency FB" pitchFamily="34" charset="0"/>
                <a:cs typeface="Arial" pitchFamily="34" charset="0"/>
              </a:rPr>
              <a:t>dan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Informasi</a:t>
            </a:r>
            <a:r>
              <a:rPr lang="en-US" sz="2400" b="1" dirty="0" smtClean="0">
                <a:solidFill>
                  <a:srgbClr val="C00000"/>
                </a:solidFill>
                <a:latin typeface="Agency FB" pitchFamily="34" charset="0"/>
                <a:cs typeface="Arial" pitchFamily="34" charset="0"/>
              </a:rPr>
              <a:t/>
            </a:r>
            <a:br>
              <a:rPr lang="en-US" sz="2400" b="1" dirty="0" smtClean="0">
                <a:solidFill>
                  <a:srgbClr val="C00000"/>
                </a:solidFill>
                <a:latin typeface="Agency FB" pitchFamily="34" charset="0"/>
                <a:cs typeface="Arial" pitchFamily="34" charset="0"/>
              </a:rPr>
            </a:br>
            <a:r>
              <a:rPr lang="en-US" sz="2400" b="1" dirty="0" smtClean="0">
                <a:solidFill>
                  <a:srgbClr val="C00000"/>
                </a:solidFill>
                <a:latin typeface="Agency FB" pitchFamily="34" charset="0"/>
                <a:cs typeface="Arial" pitchFamily="34" charset="0"/>
              </a:rPr>
              <a:t>3. Media</a:t>
            </a:r>
            <a:br>
              <a:rPr lang="en-US" sz="2400" b="1" dirty="0" smtClean="0">
                <a:solidFill>
                  <a:srgbClr val="C00000"/>
                </a:solidFill>
                <a:latin typeface="Agency FB" pitchFamily="34" charset="0"/>
                <a:cs typeface="Arial" pitchFamily="34" charset="0"/>
              </a:rPr>
            </a:br>
            <a:r>
              <a:rPr lang="en-US" sz="2400" b="1" dirty="0" smtClean="0">
                <a:solidFill>
                  <a:srgbClr val="C00000"/>
                </a:solidFill>
                <a:latin typeface="Agency FB" pitchFamily="34" charset="0"/>
                <a:cs typeface="Arial" pitchFamily="34" charset="0"/>
              </a:rPr>
              <a:t>4. </a:t>
            </a:r>
            <a:r>
              <a:rPr lang="en-US" sz="2400" b="1" dirty="0" err="1" smtClean="0">
                <a:solidFill>
                  <a:srgbClr val="C00000"/>
                </a:solidFill>
                <a:latin typeface="Agency FB" pitchFamily="34" charset="0"/>
                <a:cs typeface="Arial" pitchFamily="34" charset="0"/>
              </a:rPr>
              <a:t>Jaringan</a:t>
            </a:r>
            <a:r>
              <a:rPr lang="en-US" sz="2400" b="1" dirty="0" smtClean="0">
                <a:solidFill>
                  <a:srgbClr val="C00000"/>
                </a:solidFill>
                <a:latin typeface="Agency FB" pitchFamily="34" charset="0"/>
                <a:cs typeface="Arial" pitchFamily="34" charset="0"/>
              </a:rPr>
              <a:t/>
            </a:r>
            <a:br>
              <a:rPr lang="en-US" sz="2400" b="1" dirty="0" smtClean="0">
                <a:solidFill>
                  <a:srgbClr val="C00000"/>
                </a:solidFill>
                <a:latin typeface="Agency FB" pitchFamily="34" charset="0"/>
                <a:cs typeface="Arial" pitchFamily="34" charset="0"/>
              </a:rPr>
            </a:br>
            <a:r>
              <a:rPr lang="en-US" sz="2400" b="1" dirty="0" smtClean="0">
                <a:solidFill>
                  <a:srgbClr val="C00000"/>
                </a:solidFill>
                <a:latin typeface="Agency FB" pitchFamily="34" charset="0"/>
                <a:cs typeface="Arial" pitchFamily="34" charset="0"/>
              </a:rPr>
              <a:t>5. </a:t>
            </a:r>
            <a:r>
              <a:rPr lang="en-US" sz="2400" b="1" dirty="0" err="1" smtClean="0">
                <a:solidFill>
                  <a:srgbClr val="C00000"/>
                </a:solidFill>
                <a:latin typeface="Agency FB" pitchFamily="34" charset="0"/>
                <a:cs typeface="Arial" pitchFamily="34" charset="0"/>
              </a:rPr>
              <a:t>Pengembangan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Kapasitas</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Anggota</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dan</a:t>
            </a:r>
            <a:r>
              <a:rPr lang="en-US" sz="2400" b="1" dirty="0" smtClean="0">
                <a:solidFill>
                  <a:srgbClr val="C00000"/>
                </a:solidFill>
                <a:latin typeface="Agency FB" pitchFamily="34" charset="0"/>
                <a:cs typeface="Arial" pitchFamily="34" charset="0"/>
              </a:rPr>
              <a:t> Tim </a:t>
            </a:r>
            <a:r>
              <a:rPr lang="en-US" sz="2400" b="1" dirty="0" err="1" smtClean="0">
                <a:solidFill>
                  <a:srgbClr val="C00000"/>
                </a:solidFill>
                <a:latin typeface="Agency FB" pitchFamily="34" charset="0"/>
                <a:cs typeface="Arial" pitchFamily="34" charset="0"/>
              </a:rPr>
              <a:t>Advokasi</a:t>
            </a:r>
            <a:r>
              <a:rPr lang="en-US" sz="2400" b="1" dirty="0" smtClean="0">
                <a:solidFill>
                  <a:srgbClr val="C00000"/>
                </a:solidFill>
                <a:latin typeface="Agency FB" pitchFamily="34" charset="0"/>
                <a:cs typeface="Arial" pitchFamily="34" charset="0"/>
              </a:rPr>
              <a:t/>
            </a:r>
            <a:br>
              <a:rPr lang="en-US" sz="2400" b="1" dirty="0" smtClean="0">
                <a:solidFill>
                  <a:srgbClr val="C00000"/>
                </a:solidFill>
                <a:latin typeface="Agency FB" pitchFamily="34" charset="0"/>
                <a:cs typeface="Arial" pitchFamily="34" charset="0"/>
              </a:rPr>
            </a:br>
            <a:r>
              <a:rPr lang="en-US" sz="2400" b="1" dirty="0" smtClean="0">
                <a:solidFill>
                  <a:srgbClr val="C00000"/>
                </a:solidFill>
                <a:latin typeface="Agency FB" pitchFamily="34" charset="0"/>
                <a:cs typeface="Arial" pitchFamily="34" charset="0"/>
              </a:rPr>
              <a:t>6. </a:t>
            </a:r>
            <a:r>
              <a:rPr lang="en-US" sz="2400" b="1" dirty="0" err="1" smtClean="0">
                <a:solidFill>
                  <a:srgbClr val="C00000"/>
                </a:solidFill>
                <a:latin typeface="Agency FB" pitchFamily="34" charset="0"/>
                <a:cs typeface="Arial" pitchFamily="34" charset="0"/>
              </a:rPr>
              <a:t>Penggalangan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dan</a:t>
            </a:r>
            <a:r>
              <a:rPr lang="en-US" sz="2400" b="1" dirty="0" smtClean="0">
                <a:solidFill>
                  <a:srgbClr val="C00000"/>
                </a:solidFill>
                <a:latin typeface="Agency FB" pitchFamily="34" charset="0"/>
                <a:cs typeface="Arial" pitchFamily="34" charset="0"/>
              </a:rPr>
              <a:t> </a:t>
            </a:r>
            <a:r>
              <a:rPr lang="en-US" sz="2400" b="1" dirty="0" err="1" smtClean="0">
                <a:solidFill>
                  <a:srgbClr val="C00000"/>
                </a:solidFill>
                <a:latin typeface="Agency FB" pitchFamily="34" charset="0"/>
                <a:cs typeface="Arial" pitchFamily="34" charset="0"/>
              </a:rPr>
              <a:t>Pengelolaan</a:t>
            </a:r>
            <a:r>
              <a:rPr lang="en-US" sz="2400" b="1" dirty="0" smtClean="0">
                <a:solidFill>
                  <a:srgbClr val="C00000"/>
                </a:solidFill>
                <a:latin typeface="Agency FB" pitchFamily="34" charset="0"/>
                <a:cs typeface="Arial" pitchFamily="34" charset="0"/>
              </a:rPr>
              <a:t> Dana</a:t>
            </a:r>
            <a:endParaRPr lang="en-US" sz="2000" b="1" dirty="0">
              <a:solidFill>
                <a:srgbClr val="C00000"/>
              </a:solidFill>
              <a:latin typeface="Agency FB" pitchFamily="34" charset="0"/>
            </a:endParaRPr>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AC7501A8-97DA-464C-85EF-8627031166C1}"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46</a:t>
            </a:fld>
            <a:endParaRPr lang="en-US"/>
          </a:p>
        </p:txBody>
      </p:sp>
    </p:spTree>
  </p:cSld>
  <p:clrMapOvr>
    <a:masterClrMapping/>
  </p:clrMapOvr>
  <p:transition>
    <p:wip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28604"/>
            <a:ext cx="8229600" cy="5500726"/>
          </a:xfrm>
        </p:spPr>
        <p:txBody>
          <a:bodyPr>
            <a:noAutofit/>
          </a:bodyPr>
          <a:lstStyle/>
          <a:p>
            <a:pPr algn="l"/>
            <a:r>
              <a:rPr lang="en-US" sz="4000" b="1" dirty="0" err="1" smtClean="0">
                <a:solidFill>
                  <a:schemeClr val="tx2"/>
                </a:solidFill>
                <a:latin typeface="Agency FB" pitchFamily="34" charset="0"/>
                <a:cs typeface="Arial" pitchFamily="34" charset="0"/>
              </a:rPr>
              <a:t>Terima</a:t>
            </a:r>
            <a:r>
              <a:rPr lang="en-US" sz="4000" b="1" dirty="0" smtClean="0">
                <a:solidFill>
                  <a:schemeClr val="tx2"/>
                </a:solidFill>
                <a:latin typeface="Agency FB" pitchFamily="34" charset="0"/>
                <a:cs typeface="Arial" pitchFamily="34" charset="0"/>
              </a:rPr>
              <a:t> </a:t>
            </a:r>
            <a:r>
              <a:rPr lang="en-US" sz="4000" b="1" dirty="0" err="1" smtClean="0">
                <a:solidFill>
                  <a:schemeClr val="tx2"/>
                </a:solidFill>
                <a:latin typeface="Agency FB" pitchFamily="34" charset="0"/>
                <a:cs typeface="Arial" pitchFamily="34" charset="0"/>
              </a:rPr>
              <a:t>Kasih</a:t>
            </a:r>
            <a:r>
              <a:rPr lang="en-US" sz="4000" b="1" dirty="0" smtClean="0">
                <a:solidFill>
                  <a:schemeClr val="tx2"/>
                </a:solidFill>
                <a:latin typeface="Agency FB" pitchFamily="34" charset="0"/>
                <a:cs typeface="Arial" pitchFamily="34" charset="0"/>
              </a:rPr>
              <a:t> &amp;</a:t>
            </a:r>
            <a:br>
              <a:rPr lang="en-US" sz="4000" b="1" dirty="0" smtClean="0">
                <a:solidFill>
                  <a:schemeClr val="tx2"/>
                </a:solidFill>
                <a:latin typeface="Agency FB" pitchFamily="34" charset="0"/>
                <a:cs typeface="Arial" pitchFamily="34" charset="0"/>
              </a:rPr>
            </a:br>
            <a:r>
              <a:rPr lang="en-US" sz="4000" b="1" dirty="0" smtClean="0">
                <a:solidFill>
                  <a:schemeClr val="accent3">
                    <a:lumMod val="75000"/>
                  </a:schemeClr>
                </a:solidFill>
                <a:latin typeface="Agency FB" pitchFamily="34" charset="0"/>
                <a:cs typeface="Arial" pitchFamily="34" charset="0"/>
              </a:rPr>
              <a:t>Yakin Usaha </a:t>
            </a:r>
            <a:r>
              <a:rPr lang="en-US" sz="4000" b="1" dirty="0" err="1" smtClean="0">
                <a:solidFill>
                  <a:schemeClr val="accent3">
                    <a:lumMod val="75000"/>
                  </a:schemeClr>
                </a:solidFill>
                <a:latin typeface="Agency FB" pitchFamily="34" charset="0"/>
                <a:cs typeface="Arial" pitchFamily="34" charset="0"/>
              </a:rPr>
              <a:t>Sampai</a:t>
            </a:r>
            <a:endParaRPr lang="en-US" sz="2000" b="1" dirty="0">
              <a:solidFill>
                <a:schemeClr val="accent3">
                  <a:lumMod val="75000"/>
                </a:schemeClr>
              </a:solidFill>
              <a:latin typeface="Agency FB" pitchFamily="34" charset="0"/>
            </a:endParaRPr>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AC7501A8-97DA-464C-85EF-8627031166C1}" type="datetime1">
              <a:rPr lang="en-US" smtClean="0"/>
              <a:t>4/27/2008</a:t>
            </a:fld>
            <a:endParaRPr lang="en-US"/>
          </a:p>
        </p:txBody>
      </p:sp>
      <p:sp>
        <p:nvSpPr>
          <p:cNvPr id="8" name="Slide Number Placeholder 7"/>
          <p:cNvSpPr>
            <a:spLocks noGrp="1"/>
          </p:cNvSpPr>
          <p:nvPr>
            <p:ph type="sldNum" sz="quarter" idx="12"/>
          </p:nvPr>
        </p:nvSpPr>
        <p:spPr/>
        <p:txBody>
          <a:bodyPr/>
          <a:lstStyle/>
          <a:p>
            <a:fld id="{C1A6F9E7-C63A-486A-B2AF-CD9A3244F3FF}" type="slidenum">
              <a:rPr lang="en-US" smtClean="0"/>
              <a:t>47</a:t>
            </a:fld>
            <a:endParaRPr lang="en-US"/>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654692"/>
          </a:xfrm>
        </p:spPr>
        <p:txBody>
          <a:bodyPr>
            <a:noAutofit/>
          </a:bodyPr>
          <a:lstStyle/>
          <a:p>
            <a:pPr algn="l"/>
            <a:r>
              <a:rPr lang="en-US" sz="3600" b="1" dirty="0" smtClean="0">
                <a:latin typeface="Agency FB" pitchFamily="34" charset="0"/>
                <a:cs typeface="Arial" pitchFamily="34" charset="0"/>
              </a:rPr>
              <a:t>PROSES PEMBENTUKAN KEBIJAKAN PUBLIK:</a:t>
            </a:r>
            <a:br>
              <a:rPr lang="en-US" sz="3600" b="1" dirty="0" smtClean="0">
                <a:latin typeface="Agency FB" pitchFamily="34" charset="0"/>
                <a:cs typeface="Arial" pitchFamily="34" charset="0"/>
              </a:rPr>
            </a:br>
            <a:r>
              <a:rPr lang="en-US" sz="2400" dirty="0" err="1" smtClean="0">
                <a:solidFill>
                  <a:srgbClr val="C00000"/>
                </a:solidFill>
                <a:latin typeface="Arial" pitchFamily="34" charset="0"/>
                <a:cs typeface="Arial" pitchFamily="34" charset="0"/>
              </a:rPr>
              <a:t>Proses</a:t>
            </a:r>
            <a:r>
              <a:rPr lang="en-US" sz="2400" dirty="0" smtClean="0">
                <a:solidFill>
                  <a:srgbClr val="C00000"/>
                </a:solidFill>
                <a:latin typeface="Arial" pitchFamily="34" charset="0"/>
                <a:cs typeface="Arial" pitchFamily="34" charset="0"/>
              </a:rPr>
              <a:t> </a:t>
            </a:r>
            <a:r>
              <a:rPr lang="en-US" sz="2400" dirty="0" err="1" smtClean="0">
                <a:solidFill>
                  <a:srgbClr val="C00000"/>
                </a:solidFill>
                <a:latin typeface="Arial" pitchFamily="34" charset="0"/>
                <a:cs typeface="Arial" pitchFamily="34" charset="0"/>
              </a:rPr>
              <a:t>Legislasi</a:t>
            </a:r>
            <a:r>
              <a:rPr lang="en-US" sz="2400" dirty="0" smtClean="0">
                <a:solidFill>
                  <a:srgbClr val="C00000"/>
                </a:solidFill>
                <a:latin typeface="Arial" pitchFamily="34" charset="0"/>
                <a:cs typeface="Arial" pitchFamily="34" charset="0"/>
              </a:rPr>
              <a:t> </a:t>
            </a:r>
            <a:r>
              <a:rPr lang="en-US" sz="2400" dirty="0" err="1" smtClean="0">
                <a:solidFill>
                  <a:srgbClr val="C00000"/>
                </a:solidFill>
                <a:latin typeface="Arial" pitchFamily="34" charset="0"/>
                <a:cs typeface="Arial" pitchFamily="34" charset="0"/>
              </a:rPr>
              <a:t>dan</a:t>
            </a:r>
            <a:r>
              <a:rPr lang="en-US" sz="2400" dirty="0" smtClean="0">
                <a:solidFill>
                  <a:srgbClr val="C00000"/>
                </a:solidFill>
                <a:latin typeface="Arial" pitchFamily="34" charset="0"/>
                <a:cs typeface="Arial" pitchFamily="34" charset="0"/>
              </a:rPr>
              <a:t> </a:t>
            </a:r>
            <a:r>
              <a:rPr lang="en-US" sz="2400" dirty="0" err="1" smtClean="0">
                <a:solidFill>
                  <a:srgbClr val="C00000"/>
                </a:solidFill>
                <a:latin typeface="Arial" pitchFamily="34" charset="0"/>
                <a:cs typeface="Arial" pitchFamily="34" charset="0"/>
              </a:rPr>
              <a:t>Yurisprudensi</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t>
            </a:r>
            <a:r>
              <a:rPr lang="en-US" sz="2000" i="1" dirty="0" err="1" smtClean="0">
                <a:latin typeface="Arial" pitchFamily="34" charset="0"/>
                <a:cs typeface="Arial" pitchFamily="34" charset="0"/>
              </a:rPr>
              <a:t>Menyangkut</a:t>
            </a:r>
            <a:r>
              <a:rPr lang="en-US" sz="2000" i="1" dirty="0" smtClean="0">
                <a:latin typeface="Arial" pitchFamily="34" charset="0"/>
                <a:cs typeface="Arial" pitchFamily="34" charset="0"/>
              </a:rPr>
              <a:t> </a:t>
            </a:r>
            <a:r>
              <a:rPr lang="en-US" sz="2000" i="1" dirty="0" err="1" smtClean="0">
                <a:latin typeface="Arial" pitchFamily="34" charset="0"/>
                <a:cs typeface="Arial" pitchFamily="34" charset="0"/>
              </a:rPr>
              <a:t>isi</a:t>
            </a:r>
            <a:r>
              <a:rPr lang="en-US" sz="2000" i="1" dirty="0" smtClean="0">
                <a:latin typeface="Arial" pitchFamily="34" charset="0"/>
                <a:cs typeface="Arial" pitchFamily="34" charset="0"/>
              </a:rPr>
              <a:t> </a:t>
            </a:r>
            <a:r>
              <a:rPr lang="en-US" sz="2000" i="1" dirty="0" err="1" smtClean="0">
                <a:latin typeface="Arial" pitchFamily="34" charset="0"/>
                <a:cs typeface="Arial" pitchFamily="34" charset="0"/>
              </a:rPr>
              <a:t>dan</a:t>
            </a:r>
            <a:r>
              <a:rPr lang="en-US" sz="2000" i="1" dirty="0" smtClean="0">
                <a:latin typeface="Arial" pitchFamily="34" charset="0"/>
                <a:cs typeface="Arial" pitchFamily="34" charset="0"/>
              </a:rPr>
              <a:t> </a:t>
            </a:r>
            <a:r>
              <a:rPr lang="en-US" sz="2000" i="1" dirty="0" err="1" smtClean="0">
                <a:latin typeface="Arial" pitchFamily="34" charset="0"/>
                <a:cs typeface="Arial" pitchFamily="34" charset="0"/>
              </a:rPr>
              <a:t>tujuan</a:t>
            </a:r>
            <a:r>
              <a:rPr lang="en-US" sz="2000" i="1" dirty="0" smtClean="0">
                <a:latin typeface="Arial" pitchFamily="34" charset="0"/>
                <a:cs typeface="Arial" pitchFamily="34" charset="0"/>
              </a:rPr>
              <a:t>, </a:t>
            </a:r>
            <a:r>
              <a:rPr lang="en-US" sz="2000" i="1" dirty="0" err="1" smtClean="0">
                <a:latin typeface="Arial" pitchFamily="34" charset="0"/>
                <a:cs typeface="Arial" pitchFamily="34" charset="0"/>
              </a:rPr>
              <a:t>tersirat</a:t>
            </a:r>
            <a:r>
              <a:rPr lang="en-US" sz="2000" i="1" dirty="0" smtClean="0">
                <a:latin typeface="Arial" pitchFamily="34" charset="0"/>
                <a:cs typeface="Arial" pitchFamily="34" charset="0"/>
              </a:rPr>
              <a:t> </a:t>
            </a:r>
            <a:r>
              <a:rPr lang="en-US" sz="2000" i="1" dirty="0" err="1" smtClean="0">
                <a:latin typeface="Arial" pitchFamily="34" charset="0"/>
                <a:cs typeface="Arial" pitchFamily="34" charset="0"/>
              </a:rPr>
              <a:t>dlm</a:t>
            </a:r>
            <a:r>
              <a:rPr lang="en-US" sz="2000" i="1" dirty="0" smtClean="0">
                <a:latin typeface="Arial" pitchFamily="34" charset="0"/>
                <a:cs typeface="Arial" pitchFamily="34" charset="0"/>
              </a:rPr>
              <a:t> </a:t>
            </a:r>
            <a:r>
              <a:rPr lang="en-US" sz="2000" i="1" dirty="0" err="1" smtClean="0">
                <a:latin typeface="Arial" pitchFamily="34" charset="0"/>
                <a:cs typeface="Arial" pitchFamily="34" charset="0"/>
              </a:rPr>
              <a:t>naskah</a:t>
            </a:r>
            <a:r>
              <a:rPr lang="en-US" sz="2000" i="1" dirty="0" smtClean="0">
                <a:latin typeface="Arial" pitchFamily="34" charset="0"/>
                <a:cs typeface="Arial" pitchFamily="34" charset="0"/>
              </a:rPr>
              <a:t> UU</a:t>
            </a:r>
            <a:br>
              <a:rPr lang="en-US" sz="2000" i="1" dirty="0" smtClean="0">
                <a:latin typeface="Arial" pitchFamily="34" charset="0"/>
                <a:cs typeface="Arial" pitchFamily="34" charset="0"/>
              </a:rPr>
            </a:br>
            <a:r>
              <a:rPr lang="en-US" sz="2400" dirty="0" err="1" smtClean="0">
                <a:solidFill>
                  <a:srgbClr val="C00000"/>
                </a:solidFill>
                <a:latin typeface="Arial" pitchFamily="34" charset="0"/>
                <a:cs typeface="Arial" pitchFamily="34" charset="0"/>
              </a:rPr>
              <a:t>Proses</a:t>
            </a:r>
            <a:r>
              <a:rPr lang="en-US" sz="2400" dirty="0" smtClean="0">
                <a:solidFill>
                  <a:srgbClr val="C00000"/>
                </a:solidFill>
                <a:latin typeface="Arial" pitchFamily="34" charset="0"/>
                <a:cs typeface="Arial" pitchFamily="34" charset="0"/>
              </a:rPr>
              <a:t> </a:t>
            </a:r>
            <a:r>
              <a:rPr lang="en-US" sz="2400" dirty="0" err="1" smtClean="0">
                <a:solidFill>
                  <a:srgbClr val="C00000"/>
                </a:solidFill>
                <a:latin typeface="Arial" pitchFamily="34" charset="0"/>
                <a:cs typeface="Arial" pitchFamily="34" charset="0"/>
              </a:rPr>
              <a:t>Politik</a:t>
            </a:r>
            <a:r>
              <a:rPr lang="en-US" sz="2400" dirty="0" smtClean="0">
                <a:solidFill>
                  <a:srgbClr val="C00000"/>
                </a:solidFill>
                <a:latin typeface="Arial" pitchFamily="34" charset="0"/>
                <a:cs typeface="Arial" pitchFamily="34" charset="0"/>
              </a:rPr>
              <a:t> </a:t>
            </a:r>
            <a:r>
              <a:rPr lang="en-US" sz="2400" dirty="0" err="1" smtClean="0">
                <a:solidFill>
                  <a:srgbClr val="C00000"/>
                </a:solidFill>
                <a:latin typeface="Arial" pitchFamily="34" charset="0"/>
                <a:cs typeface="Arial" pitchFamily="34" charset="0"/>
              </a:rPr>
              <a:t>dan</a:t>
            </a:r>
            <a:r>
              <a:rPr lang="en-US" sz="2400" dirty="0" smtClean="0">
                <a:solidFill>
                  <a:srgbClr val="C00000"/>
                </a:solidFill>
                <a:latin typeface="Arial" pitchFamily="34" charset="0"/>
                <a:cs typeface="Arial" pitchFamily="34" charset="0"/>
              </a:rPr>
              <a:t> </a:t>
            </a:r>
            <a:r>
              <a:rPr lang="en-US" sz="2400" dirty="0" err="1" smtClean="0">
                <a:solidFill>
                  <a:srgbClr val="C00000"/>
                </a:solidFill>
                <a:latin typeface="Arial" pitchFamily="34" charset="0"/>
                <a:cs typeface="Arial" pitchFamily="34" charset="0"/>
              </a:rPr>
              <a:t>Birokrasi</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t>
            </a:r>
            <a:r>
              <a:rPr lang="en-US" sz="2000" i="1" dirty="0" err="1" smtClean="0">
                <a:latin typeface="Arial" pitchFamily="34" charset="0"/>
                <a:cs typeface="Arial" pitchFamily="34" charset="0"/>
              </a:rPr>
              <a:t>Pelaksanaan</a:t>
            </a:r>
            <a:r>
              <a:rPr lang="en-US" sz="2000" i="1" dirty="0" smtClean="0">
                <a:latin typeface="Arial" pitchFamily="34" charset="0"/>
                <a:cs typeface="Arial" pitchFamily="34" charset="0"/>
              </a:rPr>
              <a:t> </a:t>
            </a:r>
            <a:r>
              <a:rPr lang="en-US" sz="2000" i="1" dirty="0" err="1" smtClean="0">
                <a:latin typeface="Arial" pitchFamily="34" charset="0"/>
                <a:cs typeface="Arial" pitchFamily="34" charset="0"/>
              </a:rPr>
              <a:t>kebijakan</a:t>
            </a:r>
            <a:r>
              <a:rPr lang="en-US" sz="2000" i="1" dirty="0" smtClean="0">
                <a:latin typeface="Arial" pitchFamily="34" charset="0"/>
                <a:cs typeface="Arial" pitchFamily="34" charset="0"/>
              </a:rPr>
              <a:t> </a:t>
            </a:r>
            <a:r>
              <a:rPr lang="en-US" sz="2000" i="1" dirty="0" err="1" smtClean="0">
                <a:latin typeface="Arial" pitchFamily="34" charset="0"/>
                <a:cs typeface="Arial" pitchFamily="34" charset="0"/>
              </a:rPr>
              <a:t>tersebut</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err="1" smtClean="0">
                <a:solidFill>
                  <a:srgbClr val="C00000"/>
                </a:solidFill>
                <a:latin typeface="Arial" pitchFamily="34" charset="0"/>
                <a:cs typeface="Arial" pitchFamily="34" charset="0"/>
              </a:rPr>
              <a:t>Proses</a:t>
            </a:r>
            <a:r>
              <a:rPr lang="en-US" sz="2400" dirty="0" smtClean="0">
                <a:solidFill>
                  <a:srgbClr val="C00000"/>
                </a:solidFill>
                <a:latin typeface="Arial" pitchFamily="34" charset="0"/>
                <a:cs typeface="Arial" pitchFamily="34" charset="0"/>
              </a:rPr>
              <a:t> </a:t>
            </a:r>
            <a:r>
              <a:rPr lang="en-US" sz="2400" dirty="0" err="1" smtClean="0">
                <a:solidFill>
                  <a:srgbClr val="C00000"/>
                </a:solidFill>
                <a:latin typeface="Arial" pitchFamily="34" charset="0"/>
                <a:cs typeface="Arial" pitchFamily="34" charset="0"/>
              </a:rPr>
              <a:t>Sosialisasi</a:t>
            </a:r>
            <a:r>
              <a:rPr lang="en-US" sz="2400" dirty="0" smtClean="0">
                <a:solidFill>
                  <a:srgbClr val="C00000"/>
                </a:solidFill>
                <a:latin typeface="Arial" pitchFamily="34" charset="0"/>
                <a:cs typeface="Arial" pitchFamily="34" charset="0"/>
              </a:rPr>
              <a:t> </a:t>
            </a:r>
            <a:r>
              <a:rPr lang="en-US" sz="2400" dirty="0" err="1" smtClean="0">
                <a:solidFill>
                  <a:srgbClr val="C00000"/>
                </a:solidFill>
                <a:latin typeface="Arial" pitchFamily="34" charset="0"/>
                <a:cs typeface="Arial" pitchFamily="34" charset="0"/>
              </a:rPr>
              <a:t>dan</a:t>
            </a:r>
            <a:r>
              <a:rPr lang="en-US" sz="2400" dirty="0" smtClean="0">
                <a:solidFill>
                  <a:srgbClr val="C00000"/>
                </a:solidFill>
                <a:latin typeface="Arial" pitchFamily="34" charset="0"/>
                <a:cs typeface="Arial" pitchFamily="34" charset="0"/>
              </a:rPr>
              <a:t> </a:t>
            </a:r>
            <a:r>
              <a:rPr lang="en-US" sz="2400" dirty="0" err="1" smtClean="0">
                <a:solidFill>
                  <a:srgbClr val="C00000"/>
                </a:solidFill>
                <a:latin typeface="Arial" pitchFamily="34" charset="0"/>
                <a:cs typeface="Arial" pitchFamily="34" charset="0"/>
              </a:rPr>
              <a:t>Mobilisasi</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a:latin typeface="Arial" pitchFamily="34" charset="0"/>
                <a:cs typeface="Arial" pitchFamily="34" charset="0"/>
              </a:rPr>
              <a:t>	</a:t>
            </a:r>
            <a:r>
              <a:rPr lang="en-US" sz="2000" i="1" dirty="0" err="1" smtClean="0">
                <a:latin typeface="Arial" pitchFamily="34" charset="0"/>
                <a:cs typeface="Arial" pitchFamily="34" charset="0"/>
              </a:rPr>
              <a:t>Pandangan</a:t>
            </a:r>
            <a:r>
              <a:rPr lang="en-US" sz="2000" i="1" dirty="0" smtClean="0">
                <a:latin typeface="Arial" pitchFamily="34" charset="0"/>
                <a:cs typeface="Arial" pitchFamily="34" charset="0"/>
              </a:rPr>
              <a:t>, </a:t>
            </a:r>
            <a:r>
              <a:rPr lang="en-US" sz="2000" i="1" dirty="0" err="1" smtClean="0">
                <a:latin typeface="Arial" pitchFamily="34" charset="0"/>
                <a:cs typeface="Arial" pitchFamily="34" charset="0"/>
              </a:rPr>
              <a:t>nilai-nilai</a:t>
            </a:r>
            <a:r>
              <a:rPr lang="en-US" sz="2000" i="1" dirty="0" smtClean="0">
                <a:latin typeface="Arial" pitchFamily="34" charset="0"/>
                <a:cs typeface="Arial" pitchFamily="34" charset="0"/>
              </a:rPr>
              <a:t> </a:t>
            </a:r>
            <a:r>
              <a:rPr lang="en-US" sz="2000" i="1" dirty="0" err="1" smtClean="0">
                <a:latin typeface="Arial" pitchFamily="34" charset="0"/>
                <a:cs typeface="Arial" pitchFamily="34" charset="0"/>
              </a:rPr>
              <a:t>dan</a:t>
            </a:r>
            <a:r>
              <a:rPr lang="en-US" sz="2000" i="1" dirty="0" smtClean="0">
                <a:latin typeface="Arial" pitchFamily="34" charset="0"/>
                <a:cs typeface="Arial" pitchFamily="34" charset="0"/>
              </a:rPr>
              <a:t> </a:t>
            </a:r>
            <a:r>
              <a:rPr lang="en-US" sz="2000" i="1" dirty="0" err="1" smtClean="0">
                <a:latin typeface="Arial" pitchFamily="34" charset="0"/>
                <a:cs typeface="Arial" pitchFamily="34" charset="0"/>
              </a:rPr>
              <a:t>norma-norma</a:t>
            </a: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1EFBF7E1-C976-478A-B0F2-7DD25B3A6C14}"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5</a:t>
            </a:fld>
            <a:endParaRPr lang="en-US"/>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654692"/>
          </a:xfrm>
        </p:spPr>
        <p:txBody>
          <a:bodyPr>
            <a:noAutofit/>
          </a:bodyPr>
          <a:lstStyle/>
          <a:p>
            <a:pPr algn="l"/>
            <a:r>
              <a:rPr lang="en-US" sz="3600" b="1" i="1" dirty="0" smtClean="0">
                <a:solidFill>
                  <a:srgbClr val="C00000"/>
                </a:solidFill>
                <a:latin typeface="Arial" pitchFamily="34" charset="0"/>
                <a:cs typeface="Arial" pitchFamily="34" charset="0"/>
              </a:rPr>
              <a:t>Yang </a:t>
            </a:r>
            <a:r>
              <a:rPr lang="en-US" sz="3600" b="1" i="1" dirty="0" err="1" smtClean="0">
                <a:solidFill>
                  <a:srgbClr val="C00000"/>
                </a:solidFill>
                <a:latin typeface="Arial" pitchFamily="34" charset="0"/>
                <a:cs typeface="Arial" pitchFamily="34" charset="0"/>
              </a:rPr>
              <a:t>mutlak</a:t>
            </a:r>
            <a:r>
              <a:rPr lang="en-US" sz="3600" b="1" i="1" dirty="0" smtClean="0">
                <a:solidFill>
                  <a:srgbClr val="C00000"/>
                </a:solidFill>
                <a:latin typeface="Arial" pitchFamily="34" charset="0"/>
                <a:cs typeface="Arial" pitchFamily="34" charset="0"/>
              </a:rPr>
              <a:t> </a:t>
            </a:r>
            <a:r>
              <a:rPr lang="en-US" sz="3600" b="1" i="1" dirty="0" err="1" smtClean="0">
                <a:solidFill>
                  <a:srgbClr val="C00000"/>
                </a:solidFill>
                <a:latin typeface="Arial" pitchFamily="34" charset="0"/>
                <a:cs typeface="Arial" pitchFamily="34" charset="0"/>
              </a:rPr>
              <a:t>dibutuhkan</a:t>
            </a:r>
            <a:r>
              <a:rPr lang="en-US" sz="3600" b="1" i="1" dirty="0" smtClean="0">
                <a:solidFill>
                  <a:srgbClr val="C00000"/>
                </a:solidFill>
                <a:latin typeface="Arial" pitchFamily="34" charset="0"/>
                <a:cs typeface="Arial" pitchFamily="34" charset="0"/>
              </a:rPr>
              <a:t> </a:t>
            </a:r>
            <a:r>
              <a:rPr lang="en-US" sz="3600" b="1" i="1" dirty="0" err="1" smtClean="0">
                <a:solidFill>
                  <a:srgbClr val="C00000"/>
                </a:solidFill>
                <a:latin typeface="Arial" pitchFamily="34" charset="0"/>
                <a:cs typeface="Arial" pitchFamily="34" charset="0"/>
              </a:rPr>
              <a:t>sebelum</a:t>
            </a:r>
            <a:r>
              <a:rPr lang="en-US" sz="3600" b="1" i="1" dirty="0" smtClean="0">
                <a:solidFill>
                  <a:srgbClr val="C00000"/>
                </a:solidFill>
                <a:latin typeface="Arial" pitchFamily="34" charset="0"/>
                <a:cs typeface="Arial" pitchFamily="34" charset="0"/>
              </a:rPr>
              <a:t> </a:t>
            </a:r>
            <a:r>
              <a:rPr lang="en-US" sz="3600" b="1" i="1" dirty="0" err="1" smtClean="0">
                <a:solidFill>
                  <a:srgbClr val="C00000"/>
                </a:solidFill>
                <a:latin typeface="Arial" pitchFamily="34" charset="0"/>
                <a:cs typeface="Arial" pitchFamily="34" charset="0"/>
              </a:rPr>
              <a:t>merancang</a:t>
            </a:r>
            <a:r>
              <a:rPr lang="en-US" sz="3600" b="1" i="1" dirty="0" smtClean="0">
                <a:solidFill>
                  <a:srgbClr val="C00000"/>
                </a:solidFill>
                <a:latin typeface="Arial" pitchFamily="34" charset="0"/>
                <a:cs typeface="Arial" pitchFamily="34" charset="0"/>
              </a:rPr>
              <a:t> </a:t>
            </a:r>
            <a:r>
              <a:rPr lang="en-US" sz="3600" b="1" i="1" dirty="0" err="1" smtClean="0">
                <a:solidFill>
                  <a:srgbClr val="C00000"/>
                </a:solidFill>
                <a:latin typeface="Arial" pitchFamily="34" charset="0"/>
                <a:cs typeface="Arial" pitchFamily="34" charset="0"/>
              </a:rPr>
              <a:t>sebuah</a:t>
            </a:r>
            <a:r>
              <a:rPr lang="en-US" sz="3600" b="1" i="1" dirty="0" smtClean="0">
                <a:solidFill>
                  <a:srgbClr val="C00000"/>
                </a:solidFill>
                <a:latin typeface="Arial" pitchFamily="34" charset="0"/>
                <a:cs typeface="Arial" pitchFamily="34" charset="0"/>
              </a:rPr>
              <a:t> program </a:t>
            </a:r>
            <a:r>
              <a:rPr lang="en-US" sz="3600" b="1" i="1" dirty="0" err="1" smtClean="0">
                <a:solidFill>
                  <a:srgbClr val="C00000"/>
                </a:solidFill>
                <a:latin typeface="Arial" pitchFamily="34" charset="0"/>
                <a:cs typeface="Arial" pitchFamily="34" charset="0"/>
              </a:rPr>
              <a:t>advokasi</a:t>
            </a:r>
            <a:r>
              <a:rPr lang="en-US" sz="3600" b="1" i="1" dirty="0" smtClean="0">
                <a:solidFill>
                  <a:srgbClr val="C00000"/>
                </a:solidFill>
                <a:latin typeface="Arial" pitchFamily="34" charset="0"/>
                <a:cs typeface="Arial" pitchFamily="34" charset="0"/>
              </a:rPr>
              <a:t> </a:t>
            </a:r>
            <a:r>
              <a:rPr lang="en-US" sz="3600" b="1" i="1" dirty="0" err="1" smtClean="0">
                <a:solidFill>
                  <a:srgbClr val="C00000"/>
                </a:solidFill>
                <a:latin typeface="Arial" pitchFamily="34" charset="0"/>
                <a:cs typeface="Arial" pitchFamily="34" charset="0"/>
              </a:rPr>
              <a:t>adalah</a:t>
            </a:r>
            <a:r>
              <a:rPr lang="en-US" sz="3600" b="1" i="1" dirty="0" smtClean="0">
                <a:solidFill>
                  <a:srgbClr val="C00000"/>
                </a:solidFill>
                <a:latin typeface="Arial" pitchFamily="34" charset="0"/>
                <a:cs typeface="Arial" pitchFamily="34" charset="0"/>
              </a:rPr>
              <a:t> </a:t>
            </a:r>
            <a:r>
              <a:rPr lang="en-US" sz="3600" b="1" i="1" dirty="0" err="1" smtClean="0">
                <a:solidFill>
                  <a:srgbClr val="C00000"/>
                </a:solidFill>
                <a:latin typeface="Arial" pitchFamily="34" charset="0"/>
                <a:cs typeface="Arial" pitchFamily="34" charset="0"/>
              </a:rPr>
              <a:t>melakukan</a:t>
            </a:r>
            <a:r>
              <a:rPr lang="en-US" sz="3600" b="1" i="1" dirty="0" smtClean="0">
                <a:solidFill>
                  <a:srgbClr val="C00000"/>
                </a:solidFill>
                <a:latin typeface="Arial" pitchFamily="34" charset="0"/>
                <a:cs typeface="Arial" pitchFamily="34" charset="0"/>
              </a:rPr>
              <a:t> </a:t>
            </a:r>
            <a:r>
              <a:rPr lang="en-US" sz="3600" b="1" i="1" dirty="0" err="1" smtClean="0">
                <a:latin typeface="Arial" pitchFamily="34" charset="0"/>
                <a:cs typeface="Arial" pitchFamily="34" charset="0"/>
              </a:rPr>
              <a:t>analisis</a:t>
            </a:r>
            <a:r>
              <a:rPr lang="en-US" sz="3600" b="1" i="1" dirty="0" smtClean="0">
                <a:latin typeface="Arial" pitchFamily="34" charset="0"/>
                <a:cs typeface="Arial" pitchFamily="34" charset="0"/>
              </a:rPr>
              <a:t> </a:t>
            </a:r>
            <a:r>
              <a:rPr lang="en-US" sz="3600" b="1" i="1" dirty="0" err="1" smtClean="0">
                <a:latin typeface="Arial" pitchFamily="34" charset="0"/>
                <a:cs typeface="Arial" pitchFamily="34" charset="0"/>
              </a:rPr>
              <a:t>kebijakan</a:t>
            </a:r>
            <a:r>
              <a:rPr lang="en-US" sz="3600" b="1" i="1" dirty="0" smtClean="0">
                <a:latin typeface="Arial" pitchFamily="34" charset="0"/>
                <a:cs typeface="Arial" pitchFamily="34" charset="0"/>
              </a:rPr>
              <a:t> </a:t>
            </a:r>
            <a:r>
              <a:rPr lang="en-US" sz="3600" b="1" i="1" dirty="0" err="1" smtClean="0">
                <a:latin typeface="Arial" pitchFamily="34" charset="0"/>
                <a:cs typeface="Arial" pitchFamily="34" charset="0"/>
              </a:rPr>
              <a:t>publik</a:t>
            </a:r>
            <a:r>
              <a:rPr lang="en-US" sz="3600" b="1" i="1" dirty="0" smtClean="0">
                <a:latin typeface="Arial" pitchFamily="34" charset="0"/>
                <a:cs typeface="Arial" pitchFamily="34" charset="0"/>
              </a:rPr>
              <a:t> </a:t>
            </a:r>
            <a:r>
              <a:rPr lang="en-US" sz="3600" b="1" i="1" dirty="0" smtClean="0">
                <a:solidFill>
                  <a:srgbClr val="C00000"/>
                </a:solidFill>
                <a:latin typeface="Arial" pitchFamily="34" charset="0"/>
                <a:cs typeface="Arial" pitchFamily="34" charset="0"/>
              </a:rPr>
              <a:t>yang </a:t>
            </a:r>
            <a:r>
              <a:rPr lang="en-US" sz="3600" b="1" i="1" dirty="0" err="1" smtClean="0">
                <a:solidFill>
                  <a:srgbClr val="C00000"/>
                </a:solidFill>
                <a:latin typeface="Arial" pitchFamily="34" charset="0"/>
                <a:cs typeface="Arial" pitchFamily="34" charset="0"/>
              </a:rPr>
              <a:t>dianggap</a:t>
            </a:r>
            <a:r>
              <a:rPr lang="en-US" sz="3600" b="1" i="1" dirty="0" smtClean="0">
                <a:solidFill>
                  <a:srgbClr val="C00000"/>
                </a:solidFill>
                <a:latin typeface="Arial" pitchFamily="34" charset="0"/>
                <a:cs typeface="Arial" pitchFamily="34" charset="0"/>
              </a:rPr>
              <a:t> </a:t>
            </a:r>
            <a:r>
              <a:rPr lang="en-US" sz="3600" b="1" i="1" dirty="0" err="1" smtClean="0">
                <a:solidFill>
                  <a:srgbClr val="C00000"/>
                </a:solidFill>
                <a:latin typeface="Arial" pitchFamily="34" charset="0"/>
                <a:cs typeface="Arial" pitchFamily="34" charset="0"/>
              </a:rPr>
              <a:t>bermasalah</a:t>
            </a:r>
            <a:r>
              <a:rPr lang="en-US" sz="3600" b="1" i="1" dirty="0" smtClean="0">
                <a:solidFill>
                  <a:srgbClr val="C00000"/>
                </a:solidFill>
                <a:latin typeface="Arial" pitchFamily="34" charset="0"/>
                <a:cs typeface="Arial" pitchFamily="34" charset="0"/>
              </a:rPr>
              <a:t>!</a:t>
            </a:r>
            <a:endParaRPr lang="en-US" sz="1800" i="1" dirty="0">
              <a:solidFill>
                <a:srgbClr val="C00000"/>
              </a:solidFill>
            </a:endParaRPr>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719E6B95-C8CC-42CA-A0B1-C58EB672F036}"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6</a:t>
            </a:fld>
            <a:endParaRPr lang="en-US"/>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654692"/>
          </a:xfrm>
        </p:spPr>
        <p:txBody>
          <a:bodyPr>
            <a:noAutofit/>
          </a:bodyPr>
          <a:lstStyle/>
          <a:p>
            <a:pPr algn="l"/>
            <a:r>
              <a:rPr lang="en-US" sz="3600" b="1" dirty="0" err="1" smtClean="0">
                <a:solidFill>
                  <a:srgbClr val="C00000"/>
                </a:solidFill>
                <a:latin typeface="Agency FB" pitchFamily="34" charset="0"/>
                <a:cs typeface="Arial" pitchFamily="34" charset="0"/>
              </a:rPr>
              <a:t>Prinsip</a:t>
            </a:r>
            <a:r>
              <a:rPr lang="en-US" sz="3600" b="1" dirty="0" smtClean="0">
                <a:solidFill>
                  <a:srgbClr val="C00000"/>
                </a:solidFill>
                <a:latin typeface="Agency FB" pitchFamily="34" charset="0"/>
                <a:cs typeface="Arial" pitchFamily="34" charset="0"/>
              </a:rPr>
              <a:t> </a:t>
            </a:r>
            <a:r>
              <a:rPr lang="en-US" sz="3600" b="1" dirty="0" err="1" smtClean="0">
                <a:solidFill>
                  <a:srgbClr val="C00000"/>
                </a:solidFill>
                <a:latin typeface="Agency FB" pitchFamily="34" charset="0"/>
                <a:cs typeface="Arial" pitchFamily="34" charset="0"/>
              </a:rPr>
              <a:t>Analisis</a:t>
            </a:r>
            <a:r>
              <a:rPr lang="en-US" sz="3600" b="1" dirty="0" smtClean="0">
                <a:solidFill>
                  <a:srgbClr val="C00000"/>
                </a:solidFill>
                <a:latin typeface="Agency FB" pitchFamily="34" charset="0"/>
                <a:cs typeface="Arial" pitchFamily="34" charset="0"/>
              </a:rPr>
              <a:t> </a:t>
            </a:r>
            <a:r>
              <a:rPr lang="en-US" sz="3600" b="1" dirty="0" err="1" smtClean="0">
                <a:solidFill>
                  <a:srgbClr val="C00000"/>
                </a:solidFill>
                <a:latin typeface="Agency FB" pitchFamily="34" charset="0"/>
                <a:cs typeface="Arial" pitchFamily="34" charset="0"/>
              </a:rPr>
              <a:t>Kebijakan</a:t>
            </a:r>
            <a:r>
              <a:rPr lang="en-US" sz="3600" b="1" dirty="0" smtClean="0">
                <a:solidFill>
                  <a:srgbClr val="C00000"/>
                </a:solidFill>
                <a:latin typeface="Agency FB" pitchFamily="34" charset="0"/>
                <a:cs typeface="Arial" pitchFamily="34" charset="0"/>
              </a:rPr>
              <a:t> </a:t>
            </a:r>
            <a:r>
              <a:rPr lang="en-US" sz="3600" b="1" dirty="0" err="1" smtClean="0">
                <a:solidFill>
                  <a:srgbClr val="C00000"/>
                </a:solidFill>
                <a:latin typeface="Agency FB" pitchFamily="34" charset="0"/>
                <a:cs typeface="Arial" pitchFamily="34" charset="0"/>
              </a:rPr>
              <a:t>Publik</a:t>
            </a:r>
            <a:r>
              <a:rPr lang="en-US" sz="3600" b="1" i="1" dirty="0" smtClean="0">
                <a:latin typeface="Arial" pitchFamily="34" charset="0"/>
                <a:cs typeface="Arial" pitchFamily="34" charset="0"/>
              </a:rPr>
              <a:t/>
            </a:r>
            <a:br>
              <a:rPr lang="en-US" sz="3600" b="1" i="1" dirty="0" smtClean="0">
                <a:latin typeface="Arial" pitchFamily="34" charset="0"/>
                <a:cs typeface="Arial" pitchFamily="34" charset="0"/>
              </a:rPr>
            </a:br>
            <a:r>
              <a:rPr lang="en-US" sz="1800" dirty="0" err="1" smtClean="0">
                <a:latin typeface="Arial" pitchFamily="34" charset="0"/>
                <a:cs typeface="Arial" pitchFamily="34" charset="0"/>
              </a:rPr>
              <a:t>Maksud</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utamanya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untuk</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menemukan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masalah-masalah</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tertentu</a:t>
            </a:r>
            <a:r>
              <a:rPr lang="en-US" sz="1800" dirty="0" smtClean="0">
                <a:latin typeface="Arial" pitchFamily="34" charset="0"/>
                <a:cs typeface="Arial" pitchFamily="34" charset="0"/>
              </a:rPr>
              <a:t> yang </a:t>
            </a:r>
            <a:r>
              <a:rPr lang="en-US" sz="1800" dirty="0" err="1" smtClean="0">
                <a:latin typeface="Arial" pitchFamily="34" charset="0"/>
                <a:cs typeface="Arial" pitchFamily="34" charset="0"/>
              </a:rPr>
              <a:t>terdapat</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dalam</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suatu</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kebijakan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publik</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membuka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ruang</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bagi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tindakan</a:t>
            </a:r>
            <a:r>
              <a:rPr lang="en-US" sz="1800" dirty="0" smtClean="0">
                <a:latin typeface="Arial" pitchFamily="34" charset="0"/>
                <a:cs typeface="Arial" pitchFamily="34" charset="0"/>
              </a:rPr>
              <a:t>/</a:t>
            </a:r>
            <a:r>
              <a:rPr lang="en-US" sz="1800" dirty="0" err="1" smtClean="0">
                <a:latin typeface="Arial" pitchFamily="34" charset="0"/>
                <a:cs typeface="Arial" pitchFamily="34" charset="0"/>
              </a:rPr>
              <a:t>kerja-kerja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advokasi</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a:latin typeface="Arial" pitchFamily="34" charset="0"/>
                <a:cs typeface="Arial" pitchFamily="34" charset="0"/>
              </a:rPr>
              <a:t/>
            </a:r>
            <a:br>
              <a:rPr lang="en-US" sz="1800" dirty="0">
                <a:latin typeface="Arial" pitchFamily="34" charset="0"/>
                <a:cs typeface="Arial" pitchFamily="34" charset="0"/>
              </a:rPr>
            </a:br>
            <a:r>
              <a:rPr lang="en-US" sz="1800" dirty="0" err="1" smtClean="0">
                <a:latin typeface="Arial" pitchFamily="34" charset="0"/>
                <a:cs typeface="Arial" pitchFamily="34" charset="0"/>
              </a:rPr>
              <a:t>Merupakan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proses</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pendidikan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politik</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masyarakat</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harus</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mampu</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melahirkan</a:t>
            </a:r>
            <a:r>
              <a:rPr lang="en-US" sz="1800" dirty="0" smtClean="0">
                <a:latin typeface="Arial" pitchFamily="34" charset="0"/>
                <a:cs typeface="Arial" pitchFamily="34" charset="0"/>
              </a:rPr>
              <a:t> KESADARAN KOLEKTIF </a:t>
            </a:r>
            <a:r>
              <a:rPr lang="en-US" sz="1800" dirty="0" err="1" smtClean="0">
                <a:latin typeface="Arial" pitchFamily="34" charset="0"/>
                <a:cs typeface="Arial" pitchFamily="34" charset="0"/>
              </a:rPr>
              <a:t>untuk</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melakukan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perubahan</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a:latin typeface="Arial" pitchFamily="34" charset="0"/>
                <a:cs typeface="Arial" pitchFamily="34" charset="0"/>
              </a:rPr>
              <a:t/>
            </a:r>
            <a:br>
              <a:rPr lang="en-US" sz="1800" dirty="0">
                <a:latin typeface="Arial" pitchFamily="34" charset="0"/>
                <a:cs typeface="Arial" pitchFamily="34" charset="0"/>
              </a:rPr>
            </a:br>
            <a:r>
              <a:rPr lang="en-US" sz="1800" dirty="0" err="1" smtClean="0">
                <a:latin typeface="Arial" pitchFamily="34" charset="0"/>
                <a:cs typeface="Arial" pitchFamily="34" charset="0"/>
              </a:rPr>
              <a:t>Karena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merupakan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proses</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pendidikan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politik</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maka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harus</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melibatkan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masyarakat</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a:latin typeface="Arial" pitchFamily="34" charset="0"/>
                <a:cs typeface="Arial" pitchFamily="34" charset="0"/>
              </a:rPr>
              <a:t/>
            </a:r>
            <a:br>
              <a:rPr lang="en-US" sz="1800" dirty="0">
                <a:latin typeface="Arial" pitchFamily="34" charset="0"/>
                <a:cs typeface="Arial" pitchFamily="34" charset="0"/>
              </a:rPr>
            </a:br>
            <a:r>
              <a:rPr lang="en-US" sz="1800" dirty="0" err="1" smtClean="0">
                <a:latin typeface="Arial" pitchFamily="34" charset="0"/>
                <a:cs typeface="Arial" pitchFamily="34" charset="0"/>
              </a:rPr>
              <a:t>Harus</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dilakukan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secara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cermat</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teliti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menggunakan</a:t>
            </a:r>
            <a:r>
              <a:rPr lang="en-US" sz="1800" dirty="0" smtClean="0">
                <a:latin typeface="Arial" pitchFamily="34" charset="0"/>
                <a:cs typeface="Arial" pitchFamily="34" charset="0"/>
              </a:rPr>
              <a:t> data </a:t>
            </a:r>
            <a:r>
              <a:rPr lang="en-US" sz="1800" dirty="0" err="1" smtClean="0">
                <a:latin typeface="Arial" pitchFamily="34" charset="0"/>
                <a:cs typeface="Arial" pitchFamily="34" charset="0"/>
              </a:rPr>
              <a:t>dan</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fakta</a:t>
            </a:r>
            <a:r>
              <a:rPr lang="en-US" sz="1800" dirty="0" smtClean="0">
                <a:latin typeface="Arial" pitchFamily="34" charset="0"/>
                <a:cs typeface="Arial" pitchFamily="34" charset="0"/>
              </a:rPr>
              <a:t> yang </a:t>
            </a:r>
            <a:r>
              <a:rPr lang="en-US" sz="1800" dirty="0" err="1" smtClean="0">
                <a:latin typeface="Arial" pitchFamily="34" charset="0"/>
                <a:cs typeface="Arial" pitchFamily="34" charset="0"/>
              </a:rPr>
              <a:t>benar</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dan</a:t>
            </a:r>
            <a:r>
              <a:rPr lang="en-US" sz="1800" dirty="0" smtClean="0">
                <a:latin typeface="Arial" pitchFamily="34" charset="0"/>
                <a:cs typeface="Arial" pitchFamily="34" charset="0"/>
              </a:rPr>
              <a:t> solid</a:t>
            </a: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57752ED4-1D75-47C3-8729-BEDA346B0A85}"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7</a:t>
            </a:fld>
            <a:endParaRPr lang="en-US"/>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654692"/>
          </a:xfrm>
        </p:spPr>
        <p:txBody>
          <a:bodyPr>
            <a:noAutofit/>
          </a:bodyPr>
          <a:lstStyle/>
          <a:p>
            <a:pPr algn="l"/>
            <a:r>
              <a:rPr lang="en-US" sz="3600" b="1" i="1" dirty="0" err="1" smtClean="0">
                <a:latin typeface="Arial" pitchFamily="34" charset="0"/>
                <a:cs typeface="Arial" pitchFamily="34" charset="0"/>
              </a:rPr>
              <a:t>Bagaimana</a:t>
            </a:r>
            <a:r>
              <a:rPr lang="en-US" sz="3600" b="1" i="1" dirty="0" smtClean="0">
                <a:latin typeface="Arial" pitchFamily="34" charset="0"/>
                <a:cs typeface="Arial" pitchFamily="34" charset="0"/>
              </a:rPr>
              <a:t> </a:t>
            </a:r>
            <a:r>
              <a:rPr lang="en-US" sz="3600" b="1" i="1" dirty="0" err="1" smtClean="0">
                <a:latin typeface="Arial" pitchFamily="34" charset="0"/>
                <a:cs typeface="Arial" pitchFamily="34" charset="0"/>
              </a:rPr>
              <a:t>Memulai</a:t>
            </a:r>
            <a:r>
              <a:rPr lang="en-US" sz="3600" b="1" i="1" dirty="0" smtClean="0">
                <a:latin typeface="Arial" pitchFamily="34" charset="0"/>
                <a:cs typeface="Arial" pitchFamily="34" charset="0"/>
              </a:rPr>
              <a:t> </a:t>
            </a:r>
            <a:r>
              <a:rPr lang="en-US" sz="3600" b="1" i="1" dirty="0" err="1" smtClean="0">
                <a:latin typeface="Arial" pitchFamily="34" charset="0"/>
                <a:cs typeface="Arial" pitchFamily="34" charset="0"/>
              </a:rPr>
              <a:t>Advokasi</a:t>
            </a:r>
            <a:r>
              <a:rPr lang="en-US" sz="3600" b="1" i="1" dirty="0" smtClean="0">
                <a:latin typeface="Arial" pitchFamily="34" charset="0"/>
                <a:cs typeface="Arial" pitchFamily="34" charset="0"/>
              </a:rPr>
              <a:t>?</a:t>
            </a:r>
            <a:r>
              <a:rPr lang="en-US" sz="3600" b="1" i="1" dirty="0">
                <a:latin typeface="Arial" pitchFamily="34" charset="0"/>
                <a:cs typeface="Arial" pitchFamily="34" charset="0"/>
              </a:rPr>
              <a:t/>
            </a:r>
            <a:br>
              <a:rPr lang="en-US" sz="3600" b="1" i="1" dirty="0">
                <a:latin typeface="Arial" pitchFamily="34" charset="0"/>
                <a:cs typeface="Arial" pitchFamily="34" charset="0"/>
              </a:rPr>
            </a:br>
            <a:r>
              <a:rPr lang="en-US" sz="2000" b="1" i="1" dirty="0" smtClean="0">
                <a:solidFill>
                  <a:srgbClr val="FF0000"/>
                </a:solidFill>
                <a:latin typeface="Arial" pitchFamily="34" charset="0"/>
                <a:cs typeface="Arial" pitchFamily="34" charset="0"/>
              </a:rPr>
              <a:t/>
            </a:r>
            <a:br>
              <a:rPr lang="en-US" sz="2000" b="1" i="1" dirty="0" smtClean="0">
                <a:solidFill>
                  <a:srgbClr val="FF0000"/>
                </a:solidFill>
                <a:latin typeface="Arial" pitchFamily="34" charset="0"/>
                <a:cs typeface="Arial" pitchFamily="34" charset="0"/>
              </a:rPr>
            </a:br>
            <a:r>
              <a:rPr lang="en-US" sz="2000" b="1" i="1" dirty="0" err="1" smtClean="0">
                <a:solidFill>
                  <a:srgbClr val="FF0000"/>
                </a:solidFill>
                <a:latin typeface="Arial" pitchFamily="34" charset="0"/>
                <a:cs typeface="Arial" pitchFamily="34" charset="0"/>
              </a:rPr>
              <a:t>Lakukan</a:t>
            </a:r>
            <a:r>
              <a:rPr lang="en-US" sz="2000" b="1" i="1" dirty="0" smtClean="0">
                <a:solidFill>
                  <a:srgbClr val="FF0000"/>
                </a:solidFill>
                <a:latin typeface="Arial" pitchFamily="34" charset="0"/>
                <a:cs typeface="Arial" pitchFamily="34" charset="0"/>
              </a:rPr>
              <a:t> </a:t>
            </a:r>
            <a:r>
              <a:rPr lang="en-US" sz="2000" b="1" i="1" dirty="0" err="1" smtClean="0">
                <a:solidFill>
                  <a:srgbClr val="FF0000"/>
                </a:solidFill>
                <a:latin typeface="Arial" pitchFamily="34" charset="0"/>
                <a:cs typeface="Arial" pitchFamily="34" charset="0"/>
              </a:rPr>
              <a:t>Penjajakan</a:t>
            </a:r>
            <a:r>
              <a:rPr lang="en-US" sz="2000" b="1" i="1" dirty="0" smtClean="0">
                <a:solidFill>
                  <a:srgbClr val="FF0000"/>
                </a:solidFill>
                <a:latin typeface="Arial" pitchFamily="34" charset="0"/>
                <a:cs typeface="Arial" pitchFamily="34" charset="0"/>
              </a:rPr>
              <a:t> </a:t>
            </a:r>
            <a:r>
              <a:rPr lang="en-US" sz="2000" b="1" i="1" dirty="0" err="1" smtClean="0">
                <a:solidFill>
                  <a:srgbClr val="FF0000"/>
                </a:solidFill>
                <a:latin typeface="Arial" pitchFamily="34" charset="0"/>
                <a:cs typeface="Arial" pitchFamily="34" charset="0"/>
              </a:rPr>
              <a:t>dulu</a:t>
            </a:r>
            <a:r>
              <a:rPr lang="en-US" sz="2000" b="1" i="1" dirty="0" smtClean="0">
                <a:solidFill>
                  <a:srgbClr val="FF0000"/>
                </a:solidFill>
                <a:latin typeface="Arial" pitchFamily="34" charset="0"/>
                <a:cs typeface="Arial" pitchFamily="34" charset="0"/>
              </a:rPr>
              <a:t>!</a:t>
            </a:r>
            <a:endParaRPr lang="en-US" sz="1800" i="1" dirty="0">
              <a:solidFill>
                <a:srgbClr val="FF0000"/>
              </a:solidFill>
            </a:endParaRPr>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FBB15861-ACBF-400A-8EBA-4874CC52E8E2}"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8</a:t>
            </a:fld>
            <a:endParaRPr lang="en-US"/>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654692"/>
          </a:xfrm>
        </p:spPr>
        <p:txBody>
          <a:bodyPr>
            <a:noAutofit/>
          </a:bodyPr>
          <a:lstStyle/>
          <a:p>
            <a:pPr algn="l"/>
            <a:r>
              <a:rPr lang="en-US" sz="3600" b="1" i="1" dirty="0" err="1" smtClean="0">
                <a:latin typeface="Arial" pitchFamily="34" charset="0"/>
                <a:cs typeface="Arial" pitchFamily="34" charset="0"/>
              </a:rPr>
              <a:t>Etika</a:t>
            </a:r>
            <a:r>
              <a:rPr lang="en-US" sz="3600" b="1" i="1" dirty="0" smtClean="0">
                <a:latin typeface="Arial" pitchFamily="34" charset="0"/>
                <a:cs typeface="Arial" pitchFamily="34" charset="0"/>
              </a:rPr>
              <a:t> </a:t>
            </a:r>
            <a:r>
              <a:rPr lang="en-US" sz="3600" b="1" i="1" dirty="0" err="1" smtClean="0">
                <a:latin typeface="Arial" pitchFamily="34" charset="0"/>
                <a:cs typeface="Arial" pitchFamily="34" charset="0"/>
              </a:rPr>
              <a:t>Penjajakan</a:t>
            </a:r>
            <a:r>
              <a:rPr lang="en-US" sz="3600" b="1" i="1" dirty="0" smtClean="0">
                <a:latin typeface="Arial" pitchFamily="34" charset="0"/>
                <a:cs typeface="Arial" pitchFamily="34" charset="0"/>
              </a:rPr>
              <a:t> </a:t>
            </a:r>
            <a:r>
              <a:rPr lang="en-US" sz="3600" b="1" i="1" dirty="0" err="1" smtClean="0">
                <a:latin typeface="Arial" pitchFamily="34" charset="0"/>
                <a:cs typeface="Arial" pitchFamily="34" charset="0"/>
              </a:rPr>
              <a:t>Advokasi</a:t>
            </a:r>
            <a:r>
              <a:rPr lang="en-US" sz="3600" b="1" i="1" dirty="0" smtClean="0">
                <a:latin typeface="Arial" pitchFamily="34" charset="0"/>
                <a:cs typeface="Arial" pitchFamily="34" charset="0"/>
              </a:rPr>
              <a:t/>
            </a:r>
            <a:br>
              <a:rPr lang="en-US" sz="3600" b="1" i="1" dirty="0" smtClean="0">
                <a:latin typeface="Arial" pitchFamily="34" charset="0"/>
                <a:cs typeface="Arial" pitchFamily="34" charset="0"/>
              </a:rPr>
            </a:br>
            <a:r>
              <a:rPr lang="en-US" sz="2000" dirty="0" err="1" smtClean="0">
                <a:latin typeface="Arial" pitchFamily="34" charset="0"/>
                <a:cs typeface="Arial" pitchFamily="34" charset="0"/>
              </a:rPr>
              <a:t>Karena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advokasi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dilaksanakan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dalam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rangka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memperjuangkan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terwujudnya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hak-hak</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dasar</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masyarakat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terutama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masyarakat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miskin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maka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kerja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advokasi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harus</a:t>
            </a:r>
            <a:r>
              <a:rPr lang="en-US" sz="2000" dirty="0" smtClean="0">
                <a:latin typeface="Arial" pitchFamily="34" charset="0"/>
                <a:cs typeface="Arial" pitchFamily="34" charset="0"/>
              </a:rPr>
              <a:t>:</a:t>
            </a:r>
            <a:br>
              <a:rPr lang="en-US" sz="2000" dirty="0" smtClean="0">
                <a:latin typeface="Arial" pitchFamily="34" charset="0"/>
                <a:cs typeface="Arial" pitchFamily="34" charset="0"/>
              </a:rPr>
            </a:b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000" b="1" dirty="0" smtClean="0">
                <a:solidFill>
                  <a:srgbClr val="C00000"/>
                </a:solidFill>
                <a:latin typeface="Arial" pitchFamily="34" charset="0"/>
                <a:cs typeface="Arial" pitchFamily="34" charset="0"/>
              </a:rPr>
              <a:t>MENGHINDARI TERJADINYA BIAS ‘SEBAGAI KERJA PROYEK’</a:t>
            </a:r>
            <a:br>
              <a:rPr lang="en-US" sz="2000" b="1" dirty="0" smtClean="0">
                <a:solidFill>
                  <a:srgbClr val="C00000"/>
                </a:solidFill>
                <a:latin typeface="Arial" pitchFamily="34" charset="0"/>
                <a:cs typeface="Arial" pitchFamily="34" charset="0"/>
              </a:rPr>
            </a:br>
            <a:r>
              <a:rPr lang="en-US" sz="2000" dirty="0" err="1" smtClean="0">
                <a:latin typeface="Arial" pitchFamily="34" charset="0"/>
                <a:cs typeface="Arial" pitchFamily="34" charset="0"/>
              </a:rPr>
              <a:t>dan</a:t>
            </a:r>
            <a:r>
              <a:rPr lang="en-US" sz="2000" b="1" dirty="0" smtClean="0">
                <a:solidFill>
                  <a:srgbClr val="C00000"/>
                </a:solidFill>
                <a:latin typeface="Arial" pitchFamily="34" charset="0"/>
                <a:cs typeface="Arial" pitchFamily="34" charset="0"/>
              </a:rPr>
              <a:t/>
            </a:r>
            <a:br>
              <a:rPr lang="en-US" sz="2000" b="1" dirty="0" smtClean="0">
                <a:solidFill>
                  <a:srgbClr val="C00000"/>
                </a:solidFill>
                <a:latin typeface="Arial" pitchFamily="34" charset="0"/>
                <a:cs typeface="Arial" pitchFamily="34" charset="0"/>
              </a:rPr>
            </a:br>
            <a:r>
              <a:rPr lang="en-US" sz="2000" b="1" dirty="0" smtClean="0">
                <a:solidFill>
                  <a:srgbClr val="C00000"/>
                </a:solidFill>
                <a:latin typeface="Arial" pitchFamily="34" charset="0"/>
                <a:cs typeface="Arial" pitchFamily="34" charset="0"/>
              </a:rPr>
              <a:t>MENGHINDARI JANJI-JANJI MEMBERIKAN PROYEK KEPADA MASYARAKAT</a:t>
            </a:r>
            <a:r>
              <a:rPr lang="en-US" sz="1600" b="1" i="1" dirty="0" smtClean="0">
                <a:latin typeface="Arial" pitchFamily="34" charset="0"/>
                <a:cs typeface="Arial" pitchFamily="34" charset="0"/>
              </a:rPr>
              <a:t/>
            </a:r>
            <a:br>
              <a:rPr lang="en-US" sz="1600" b="1" i="1" dirty="0" smtClean="0">
                <a:latin typeface="Arial" pitchFamily="34" charset="0"/>
                <a:cs typeface="Arial" pitchFamily="34" charset="0"/>
              </a:rPr>
            </a:br>
            <a:endParaRPr lang="en-US" sz="1800" i="1" dirty="0"/>
          </a:p>
        </p:txBody>
      </p:sp>
      <p:sp>
        <p:nvSpPr>
          <p:cNvPr id="5" name="Content Placeholder 4"/>
          <p:cNvSpPr>
            <a:spLocks noGrp="1"/>
          </p:cNvSpPr>
          <p:nvPr>
            <p:ph idx="1"/>
          </p:nvPr>
        </p:nvSpPr>
        <p:spPr>
          <a:xfrm>
            <a:off x="500034" y="6072206"/>
            <a:ext cx="8229600" cy="571504"/>
          </a:xfrm>
        </p:spPr>
        <p:txBody>
          <a:bodyPr>
            <a:normAutofit fontScale="85000" lnSpcReduction="20000"/>
          </a:bodyPr>
          <a:lstStyle/>
          <a:p>
            <a:pPr algn="ctr">
              <a:buNone/>
            </a:pPr>
            <a:r>
              <a:rPr lang="en-US" sz="2000" b="1" i="1" dirty="0" err="1" smtClean="0"/>
              <a:t>Lembaga</a:t>
            </a:r>
            <a:r>
              <a:rPr lang="en-US" sz="2000" b="1" i="1" dirty="0" smtClean="0"/>
              <a:t> </a:t>
            </a:r>
            <a:r>
              <a:rPr lang="en-US" sz="2000" b="1" i="1" dirty="0" err="1" smtClean="0"/>
              <a:t>Kajian</a:t>
            </a:r>
            <a:r>
              <a:rPr lang="en-US" sz="2000" b="1" i="1" dirty="0" smtClean="0"/>
              <a:t> Pembangunan </a:t>
            </a:r>
            <a:r>
              <a:rPr lang="en-US" sz="2000" b="1" i="1" dirty="0" err="1" smtClean="0"/>
              <a:t>Kesehatan</a:t>
            </a:r>
            <a:r>
              <a:rPr lang="en-US" sz="2000" b="1" i="1" dirty="0" smtClean="0"/>
              <a:t> (LKPK)</a:t>
            </a:r>
          </a:p>
          <a:p>
            <a:pPr algn="ctr">
              <a:buNone/>
            </a:pPr>
            <a:r>
              <a:rPr lang="en-US" sz="2000" dirty="0" smtClean="0"/>
              <a:t>www.lkpk.org</a:t>
            </a:r>
          </a:p>
          <a:p>
            <a:endParaRPr lang="en-US" dirty="0"/>
          </a:p>
        </p:txBody>
      </p:sp>
      <p:sp>
        <p:nvSpPr>
          <p:cNvPr id="6" name="Date Placeholder 5"/>
          <p:cNvSpPr>
            <a:spLocks noGrp="1"/>
          </p:cNvSpPr>
          <p:nvPr>
            <p:ph type="dt" sz="half" idx="10"/>
          </p:nvPr>
        </p:nvSpPr>
        <p:spPr/>
        <p:txBody>
          <a:bodyPr/>
          <a:lstStyle/>
          <a:p>
            <a:fld id="{7B7877C4-F109-46C8-837A-52F47FD9E60F}" type="datetime1">
              <a:rPr lang="en-US" smtClean="0"/>
              <a:t>4/27/2008</a:t>
            </a:fld>
            <a:endParaRPr lang="en-US"/>
          </a:p>
        </p:txBody>
      </p:sp>
      <p:sp>
        <p:nvSpPr>
          <p:cNvPr id="7" name="Slide Number Placeholder 6"/>
          <p:cNvSpPr>
            <a:spLocks noGrp="1"/>
          </p:cNvSpPr>
          <p:nvPr>
            <p:ph type="sldNum" sz="quarter" idx="12"/>
          </p:nvPr>
        </p:nvSpPr>
        <p:spPr/>
        <p:txBody>
          <a:bodyPr/>
          <a:lstStyle/>
          <a:p>
            <a:fld id="{C1A6F9E7-C63A-486A-B2AF-CD9A3244F3FF}" type="slidenum">
              <a:rPr lang="en-US" smtClean="0"/>
              <a:t>9</a:t>
            </a:fld>
            <a:endParaRPr lang="en-US"/>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TotalTime>
  <Words>671</Words>
  <Application>Microsoft Office PowerPoint</Application>
  <PresentationFormat>On-screen Show (4:3)</PresentationFormat>
  <Paragraphs>275</Paragraphs>
  <Slides>47</Slides>
  <Notes>20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METODE GERAKAN ADVOKASI    Asri Tadda Latihan Kader Kesehatan (LKKes) Angkatan I Lembaga Kesehatan Mahasiswa Islam (LKMI) HMI Cabang Makassar Timur 27 April 2008 </vt:lpstr>
      <vt:lpstr>ADVOKASI Aksi strategis dan terpadu yang dilakukan perorangan maupun kelompok untuk memasukkan suatu masalah ke dalam agenda Kebijakan, mendorong para pembuat kebijakan untuk menyelesaikan masalah tersebut, dan membangun basis dukungan atas kebijakan publik yang diambil untuk menyelesaikan masalah tersebut. </vt:lpstr>
      <vt:lpstr>KEBIJAKAN PUBLIK Seluruh keputusan politik yang, secara tertulis, berwujud dalam Undang-Undang,  peraturan-peraturan, dan keputusan-keputusan negara yang menyangkut kehidupan rakyat, baik pada level bawah (desa) maupun pada level atas (kab, prop, nas, int.)   Keputusan Politik -------------- Keputusan Hukum ------------ Sistem Hukum  </vt:lpstr>
      <vt:lpstr>Sistem Hukum  ISI HUKUM (CONTENT OF LAW) Penjabaran tertulis dari suatu kebijakan; UU, PP, Keppmen, dsb --Aspek Textual--  TATANAN HUKUM ( STRUCTURE OF LAW) Perangkat kelembagaan dan pelaksana isi hukum; lembaga-lembaga hukum (pengadilan, penjara, birokrasi, pemerintahan, parpol) dan aparat pelaksananya (hakim, jaksa, pengacara, polisi, anggota dewan, dsb)  BUDAYA HUKUM (CULTURE OF LAW) Persepsi, pemahaman, sikap penerimaan, praktik pelaksanaan atau penafsiran terhadap isi hukum maupun perangkat hukum --Aspek Kontekstual--</vt:lpstr>
      <vt:lpstr>PROSES PEMBENTUKAN KEBIJAKAN PUBLIK: Proses Legislasi dan Yurisprudensi  Menyangkut isi dan tujuan, tersirat dlm naskah UU Proses Politik dan Birokrasi  Pelaksanaan kebijakan tersebut Proses Sosialisasi dan Mobilisasi  Pandangan, nilai-nilai dan norma-norma</vt:lpstr>
      <vt:lpstr>Yang mutlak dibutuhkan sebelum merancang sebuah program advokasi adalah melakukan analisis kebijakan publik yang dianggap bermasalah!</vt:lpstr>
      <vt:lpstr>Prinsip Analisis Kebijakan Publik Maksud utamanya untuk menemukan masalah-masalah tertentu yang terdapat dalam suatu kebijakan publik, dan membuka ruang bagi tindakan/kerja-kerja advokasi  Merupakan proses pendidikan politik masyarakat, harus mampu melahirkan KESADARAN KOLEKTIF untuk melakukan perubahan  Karena merupakan proses pendidikan politik, maka harus melibatkan masyarakat  Harus dilakukan secara cermat, teliti, menggunakan data dan fakta yang benar dan solid</vt:lpstr>
      <vt:lpstr>Bagaimana Memulai Advokasi?  Lakukan Penjajakan dulu!</vt:lpstr>
      <vt:lpstr>Etika Penjajakan Advokasi Karena advokasi dilaksanakan dalam rangka memperjuangkan terwujudnya hak-hak dasar masyarakat, terutama masyarakat miskin, maka kerja advokasi harus:  MENGHINDARI TERJADINYA BIAS ‘SEBAGAI KERJA PROYEK’ dan MENGHINDARI JANJI-JANJI MEMBERIKAN PROYEK KEPADA MASYARAKAT </vt:lpstr>
      <vt:lpstr>  Prinsip Pendekatan dan Metodologi Belajar dari masyarakat Melibatkan semua kelompok masyarakat Triangulasi:  - Tidak semua sumber informasi bisa dipercaya  - Tidak semau informasi yang perlu dapat diperoleh, dibahas dan dimanfaatkan     dengan satu atau dua teknik saja Keterpaduan Tim Kontinuitas/Keberlanjutan Orientasi Praktis:  - Pemecahan Masalah dan Pengembangan Program Peran Orang Luar hanya sebagai PENDUKUNG Belajar dari Kesalahan Saling Belajar dan Berbagi   </vt:lpstr>
      <vt:lpstr> Penjajakan Advokasi Langkah 1 Membentuk dan Mempersiapkan Tim  </vt:lpstr>
      <vt:lpstr> Pedoman Pembentukan Tim Maksimal 10-15 orang untuk satu wilayah advokasi, terbagi menjadi kelompok-kelompok kecil (2-3 orang) sesuai dengan kebutuhan akan data dan informasi,  Variasi gender seimbang,  Orientasi dan kepentingan sama,  Bisa bekerja dalam TIM,  Harus ada yang menjadi koordinator TIM,  Ada pengetahuan dasar tentang Penelitian Partisipatif  </vt:lpstr>
      <vt:lpstr> Langkah-Langkah Pelaksanaan Lakukan Proses Seleksi Anggota TIM PENJAJAKAN,  Lakukan Pertemuan Perdana untuk saling berkenalan dan mulai menumbuhkan keakraban, dan menyepakati: prinsip-prinsip dasar, tujuan, ruang lingkup, dan langkah2 penjajakan,  Kumpulkan informasi mengenai permasalahan yang hendak diadvokasi dari daerah penjajakan melalui berbagai sumber; media massa, website dsb.  Review Informasi sekunder yg terkumpul dan KATEGORISASI-kan!  Analisa permasalahan yang ada, Cari Informasi tambahan yang berguna,  </vt:lpstr>
      <vt:lpstr> Langkah-Langkah Pelaksanaan (lanj.) Sepakati Jadwal dan lakukan pertemuan lanjutan untuk menyusun lebih rinci: - Mekanisme Kerja Tim - Rencana Kerja untuk Pengumpulan Data Sekunder - Pembagian Tugas Anggota TIM - Review Data Sekunder untuk MENENTUKAN TEMA-TEMA UMUM     PERMASALAHAN wilayah advokasi </vt:lpstr>
      <vt:lpstr>Penjajakan Advokasi Langkah 2 Mengumpulkan Data Sekunder  </vt:lpstr>
      <vt:lpstr>Tujuan Pengumpulan Data Sekunder: - Memberikan gambaran umum situasi problematik dalam     masyarakat - Teridentifikasi topik-topik umum masalah dalam masyarakat  Berlaku Prinsip 5W + 1 H  pada bagian akhirnya dibutuhkan: LAPORAN AWAL TENTANG DAERAH YANG DIADVOKASI  </vt:lpstr>
      <vt:lpstr>Penjajakan Advokasi Langkah 3 Menyusun Rancangan Penjajakan dan Pembekalan Tim  - Seluruh anggota TIM PENJAJAKAN terlibat - Kembangkan Gagasan dan Uji Coba Teknik Penggalian Informasi - Gunakan Fasilitator - Tetapkan Metode Penggalian Data Primer selanjutnya! - Bekali setiap anggota TIM kemampuan dan keterampilan    menggali informasi lanjutan</vt:lpstr>
      <vt:lpstr>Penjajakan Advokasi Langkah 4 Mengumpulkan Data Primer  Pengumpulan Data Primer dpt dilakukan melalui berbagai cara seperti Wawancara, FGD, Questioner</vt:lpstr>
      <vt:lpstr>Penjajakan Advokasi Langkah 5 Menganalisis dan Menyusun Kesimpulan - Kumpulkan semua data (sekunder dan primer) - Kumpulkan semua hasil-hasil analisis dalam Laporan Awal - Buat Pertemuan TIM untuk membahas dan menganalisa data - Buat KESIMPULAN AKHIR dari hasil analisis - Susun sejumlah saran atau rekomendasi:  KERJA ADVOKASI LANJUT, atau  KERJA ADVOKASI TIDAK BISA DILANJUTKAN</vt:lpstr>
      <vt:lpstr>Penjajakan Advokasi Langkah 6 Menyusun Laporan Hasil Penjajakan - Latar Belakang - Kerangka Kerja Penjajakan - Gambaran Umum dan Deskripsi Masalah daerah advokasi - Tingkat Partisipasi Warga dalam Pembangunan Daerah tsb. - Analisis - Kesimpulan dan Saran  </vt:lpstr>
      <vt:lpstr>Perencanaan Advokasi - Pembentukan Tim Inti - Penetapan Isu Strategis - Perancangan Kerja dan Unsur Dasar    Advokasi  </vt:lpstr>
      <vt:lpstr>Langkah 1 Pembentukan Tim Inti - Kumpulan Orang yang menjadi PENGGAGAS, PEMRAKARSA, PENGGERAK, dan PENGENDALI UTAMA seluruh kegiatan advokasi  - Bekerja Purna Waktu, Kohesif, Solid  - Adanya Kesamaan VISI terhadap ISU yang akan    DIADVOKASI  </vt:lpstr>
      <vt:lpstr>Tolok Ukur Tim Inti Advokasi - Punya VISI dan KEPENTINGAN yang sama terhadap ISU yang diadvokasikan - Punya kemampuan sebagai PENGGAGAS dan PENGGERAK kegiatan ADVOKASI - Memiliki Waktu Luang yang cukup - Rendah hati untuk bekerja sama dan menerima pembagian peran secara proporsional - Mampu membedakan secara tegas kapan saatnya harus BERSIKAP APA, dan dengan CARA BAGAIMANA terhadap SIAPA - Jumlah sebaiknya antara 3-5 orang saja   </vt:lpstr>
      <vt:lpstr>Langkah 2 Merumuskan Isu Strategis  “Jika Anda sudah menetapkan dan merumuskan dengan baik Isu Strategis yang akan diadvokasikan, maka sesungguhnya SEPARUH dari seluruh pekerjaan advokasi Anda sudah selesai!” </vt:lpstr>
      <vt:lpstr>Tolok Ukur Isu Strategis Untuk Diadvokasikan : 1. Aktual dan Relevan dengan masalah-masalah yang nyata dalam masyarakat 2. Mendesak dan sangat penting untuk diberi perhatian segera 3. Pengaruh serta Dampaknya cukup besar dan luas   Bagaimana merumuskan ISU STRATEGIS?</vt:lpstr>
      <vt:lpstr>Langkah-Langkah Pokok Merumuskan  Isu Strategis: 1. Lakukan Kajian Kebijakan dengan melibatkan orang yang berkemampuan di bidangnya. TIM INTI mengorganisir mereka sebagai Kelompok Kerja Kajian Kebijakan (K4). Tapi ingat, ini bukan TIM Inti!  2. K4 bekerja: Mengumpulkan dan menganalisis semua data dan informasi yang relevan dengan kebijakan yang diadvokasi  3. K4 merumuskan kesimpulan dan rekomendasi atas kebijakan tersebut  4. Jika sudah disepakati, TIM INTI kembali meminta K4 tersebut untuk menyusun KERTAS POSISI (Positioning Paper) berdasarkan hasil kajian kebijakan tersebut  Apa itu KERTAS POSISI?</vt:lpstr>
      <vt:lpstr>KERTAS POSISI Uraian gagasan yang menunjukkan Paradigma, keberadaan pada dasar perubahan-perubahan yang diinginkan, antara lain bisa meliputi: filosofi, arah dan tujuan, strategi-strategi dasar serta prinsip-prinsip pendekatan yang akan ditempuh.  Prinsip Kertas Posisi: 1. Komprehensif 2. Singkat, padat dan jelas menyampaikan pesan 3. Menjelaskan siapa dan di mana posisi penggagasnya 4. Umumnya terdiri atas item-item: Latar Belakang (Aspek hukum),      Konteks Masalah dan kenyataan yang ada, alasan mengapa isu tsb      dipilih, dan Posisi penggagasnya (sikap dan tuntutan perubahan      kebijakan) </vt:lpstr>
      <vt:lpstr>Langkah 3 Merancang Strategi Dasar Advokasi  “Gagal menyusun rencana sama saja dengan merencanakan diri untuk gagal!” </vt:lpstr>
      <vt:lpstr>Strategi Dasar Advokasi  1. Perancangan Arus dan Tahapan Kerja 2. Penggalangan Berbagai Pihak atau Kalangan 3. Pemilihan dan Penggunaan Jenis dan Aras Media      yang akan digunakan 4. Pengorganisasian Basis Legitimasi dan      Kemungkinan Perluasannya</vt:lpstr>
      <vt:lpstr>Rancangan Arus dan Tahapan Kerja Menggambarkan: Bagan-arus keseluruhan proses advokasi yang akan ditempuh dengan segenap kaitan logisnya satu sama lain</vt:lpstr>
      <vt:lpstr>Penggalangan Berbagai Pihak atau Kalangan  Perhatikan hal-hal berikut: - Utamakan bersekutu dengan mereka yg sdh cukup lama pernah    bekerja sama dengan Anda - Pastikan bahwa mereka bisa mendukung isu strategis yg Anda    advokasi - Bagaimana cara paling efektif menjangkau mereka? - Hindari membentuk struktur FORMAL - Delegasikan tanggung jawab dan peran SELUAS mungkin - Usahakan selalu membuat keputusan secara BERSAMA - Bangun mekanisme komunikasi bersama yang efektif - Perjelas Time Bound kerja sama - Pahami berbagai kendala, kekurangan dan keterbatasan masing-    masing pihak</vt:lpstr>
      <vt:lpstr>Berhubungan dengan Media Massa Perhatikan hal-hal berikut: - Kenali dengan baik siapa (posisi, fungsi, jenis) media massa tsb - Ketahui dengan jelas segmen sasaran utama mereka - Kuasai secara paripurna permasalahan yang Anda advokasi    sebelum berhubungan dengan mereka - Selalu sampaikan kebenaran!</vt:lpstr>
      <vt:lpstr>Mengemas Isu Advokasi Untuk Media Massa Perhatikan hal-hal berikut: - Mengandung unsur berita, aktual dan relevan dengan isu Anda - Human Interest - Terkait dengan keadaan dan permasalahan setempat (lokalitas) - Cari JURU BICARA yang handal - Lengkapi data dan bahan-bahan visual pendukung isu advokasi    Anda - Selenggarakan acara Talk Show dengan mereka</vt:lpstr>
      <vt:lpstr>Mengorganisasikan Basis Legitimasi Perhatikan hal-hal berikut: - Yang diorganisir adalah mereka yang memang memiliki     kepentingan langsung dengan isu yang diadvokasikan - Mereka harus terlibat secara SADAR sebagai pelaku utama    advokasi - Mengorganisir BERBEDA dengan Memobilisasi!</vt:lpstr>
      <vt:lpstr>Pelaksanaan Advokasi 1. Proses Legislasi dan Yurisprudensi 2. Proses Politik dan Birokrasi 3. Proses Sosialisasi dan Mobilisasi</vt:lpstr>
      <vt:lpstr>Proses Legislasi dan Yurisprudensi Pengajuan rancangan kebijakan dan peraturan (legal drafting), atau Menggugat di pengadilan/mahkamah agung</vt:lpstr>
      <vt:lpstr>Langkah-Langkah Mengajukan Legal Drafting : 1. Bangun Komunikasi dengan kalangan PEMDA, DPR/D, dan Parpol yang memiliki kekuatan fraksi yang cukup berpengaruh, khususnya yang berkaitan dengan isu advokasi 2. Bangun Komunikasi dengan kalangan profesional dalam bidang yang diadvokasi.  3. Bangun Komunikasi dengan kalangan akademisi hukum, terutama yang selalu diminta DPRD/PEMDA untuk membantu mereka menyusun Draft RANPERDA 4. Lakukan Diskusi Berkala di antara TIM INTI, bahas segala informasi dan hal penting yang didapat dari pihak-pihak di atas sebagai bahan untuk menyusun Legal Drafting 5. Pelajari dan Pilih Momentum yang TEPAT untuk mengajukan usulan Legal Drafting tersebut 6. Tentukan kepada pihak mana di antara ketiga di atas yang PALING TEPAT untuk diserahi Legal Draft 7. DAHULUI MEREKA SEBAGAI PENGGAGAS/PEMRAKARSA 8. Lakukan pemantauan berkala jika usulan Legal Drafting telah mereka terima</vt:lpstr>
      <vt:lpstr>Proses Politik dan Birokrasi Lobby/negosiasi Lebih ditujukan kepada pelaksana kebijakan (Pemda) Lebih ditekankan pada Aspek Pelaksanaan Kebijakan/Peraturan yang dikeluarkan DPR/D</vt:lpstr>
      <vt:lpstr>Proses Politik dan Birokrasi Beberapa pertanyaan: 1.  Mengapa perlu melakukan Lobby/negosiasi? 2. Siapa saja yang tepat untuk dilobby? 3. Bagaimana cara melobby? 4. Kapan lobby sebaiknya dilakukan? 5. Bagaimana kiat-kiat melobby? </vt:lpstr>
      <vt:lpstr>Mengapa perlu melakukan Lobby/negosiasi? Membantu birokrat untuk memperhatikan masalah di masyarakat Menggugah kepekaan dan kepedulian mereka lebih mudah lewat jalur informal Komunikasi yang lebih luas dan terbuka </vt:lpstr>
      <vt:lpstr>Kapan Lobby sebaiknya dilakukan? Momentum sebelum PILKADA Sebelum isu dimasyarakatkan/dipublikasikan Pada puncak publisitas Sebelum perdebatan Parlemen/DPR Selama pembahasan Parlemen/DPR</vt:lpstr>
      <vt:lpstr>Proses Sosialisasi dan Mobilisasi Tujuan:  Membentuk Pendapat Umum (Public Opinion) agar memahami dan kemudian mendukung isu yang kita advokasi</vt:lpstr>
      <vt:lpstr>Prinsip-Prinsip Proses Sosialisasi Isu: - Jangan berharap terlalu berlebihan terhadap Media Massa - Bangun hubungan kerjasama dengan pihak Media Massa dalam keadaan    SETARA, jangan biarkan mereka medikte kita! - Kembangkan hubungan kerjasama yg lebih luas, tarik mereka masuk dalam    Tim Advokasi - Perhatikan aspek-aspek hubungan personal dengan Wartawan! - Belajar dari mereka, gagas rencana memiliki media massa sendiri pd masa    mendatang</vt:lpstr>
      <vt:lpstr>Prinsip-Prinsip Mobilisasi Massa: -Jangan menjanjikan sesuatu yang muluk-muluk, gunakan kekuatan gagasan - Mulai dari APA YANG MEREKA BUTUH, APA YANG MEREKA PUNYAI, dan APA    YANG MEREKA KETAHUI. Jangan berlagak SOK TAHU! - Buktikan niat tulus kita dengan Tindakan Nyata di depan mereka - Posisikan diri sebagai ‘KAWAN”, biarkan mereka sendiri yang ‘MEMIMPIN”    diri mereka - Gunakan cara atau mekanisme kerja yang mereka sudah kenal</vt:lpstr>
      <vt:lpstr>Hal-Hal Penting dalam Mobilisasi Massa: -Jika tidak punya mekanisme komunikasi yg tepat dengan masyarakat basis,    jangan sekali2 melakukan pengerahan massa - Jika belum ada pesan2 tuntutan yang jelas dan dipahami masyarakat,    jangan terburu-buru mengerahkan massa - Demonstrasi BUKANLAH KEGIATAN yang Berdiri Sendiri, tetapi sebagai    tekanan politik saja</vt:lpstr>
      <vt:lpstr>Sistem Pendukung Advokasi 1.  Sekretariat 2. Pangkalan Data dan Informasi 3. Media 4. Jaringan 5. Pengembangan Kapasitas Anggota dan Tim Advokasi 6. Penggalangan dan Pengelolaan Dana</vt:lpstr>
      <vt:lpstr>Terima Kasih &amp; Yakin Usaha Sampai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METODE GERAKAN ADVOKASI    Asri Tadda Latihan Kader Kesehatan (LKKes) Angkatan I  </dc:title>
  <dc:creator>User</dc:creator>
  <cp:lastModifiedBy>User</cp:lastModifiedBy>
  <cp:revision>36</cp:revision>
  <dcterms:created xsi:type="dcterms:W3CDTF">2008-04-26T19:16:14Z</dcterms:created>
  <dcterms:modified xsi:type="dcterms:W3CDTF">2008-04-26T22:58:47Z</dcterms:modified>
</cp:coreProperties>
</file>